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jpg" ContentType="image/jpg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79" cy="25146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#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#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5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#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#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#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530351" y="67436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5"/>
            <a:ext cx="6995159" cy="16093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59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535940" y="9261550"/>
            <a:ext cx="1478629" cy="1789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741668" y="9261550"/>
            <a:ext cx="509016" cy="1789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#</a:t>
            </a:fld>
            <a:endParaRPr sz="1100">
              <a:latin typeface="Cambria"/>
              <a:cs typeface="Cambria"/>
            </a:endParaRP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://imtiazhussainkalwar.weebly.com/" TargetMode="Externa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5.jpg"/><Relationship Id="rId3" Type="http://schemas.openxmlformats.org/officeDocument/2006/relationships/image" Target="../media/image56.png"/><Relationship Id="rId4" Type="http://schemas.openxmlformats.org/officeDocument/2006/relationships/image" Target="../media/image57.jpg"/><Relationship Id="rId5" Type="http://schemas.openxmlformats.org/officeDocument/2006/relationships/image" Target="../media/image58.png"/><Relationship Id="rId6" Type="http://schemas.openxmlformats.org/officeDocument/2006/relationships/image" Target="../media/image59.jpg"/><Relationship Id="rId7" Type="http://schemas.openxmlformats.org/officeDocument/2006/relationships/image" Target="../media/image60.png"/><Relationship Id="rId8" Type="http://schemas.openxmlformats.org/officeDocument/2006/relationships/image" Target="../media/image61.png"/><Relationship Id="rId9" Type="http://schemas.openxmlformats.org/officeDocument/2006/relationships/image" Target="../media/image62.jpg"/><Relationship Id="rId10" Type="http://schemas.openxmlformats.org/officeDocument/2006/relationships/image" Target="../media/image63.png"/><Relationship Id="rId11" Type="http://schemas.openxmlformats.org/officeDocument/2006/relationships/image" Target="../media/image64.png"/><Relationship Id="rId12" Type="http://schemas.openxmlformats.org/officeDocument/2006/relationships/image" Target="../media/image65.pn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6.png"/><Relationship Id="rId3" Type="http://schemas.openxmlformats.org/officeDocument/2006/relationships/image" Target="../media/image67.jpg"/><Relationship Id="rId4" Type="http://schemas.openxmlformats.org/officeDocument/2006/relationships/image" Target="../media/image68.jpg"/><Relationship Id="rId5" Type="http://schemas.openxmlformats.org/officeDocument/2006/relationships/image" Target="../media/image69.png"/><Relationship Id="rId6" Type="http://schemas.openxmlformats.org/officeDocument/2006/relationships/image" Target="../media/image70.jpg"/><Relationship Id="rId7" Type="http://schemas.openxmlformats.org/officeDocument/2006/relationships/image" Target="../media/image71.png"/><Relationship Id="rId8" Type="http://schemas.openxmlformats.org/officeDocument/2006/relationships/image" Target="../media/image72.png"/><Relationship Id="rId9" Type="http://schemas.openxmlformats.org/officeDocument/2006/relationships/image" Target="../media/image73.pn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4.pn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5.png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6.png"/><Relationship Id="rId3" Type="http://schemas.openxmlformats.org/officeDocument/2006/relationships/image" Target="../media/image77.pn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8.png"/><Relationship Id="rId3" Type="http://schemas.openxmlformats.org/officeDocument/2006/relationships/image" Target="../media/image79.png"/><Relationship Id="rId4" Type="http://schemas.openxmlformats.org/officeDocument/2006/relationships/image" Target="../media/image80.png"/><Relationship Id="rId5" Type="http://schemas.openxmlformats.org/officeDocument/2006/relationships/image" Target="../media/image81.png"/><Relationship Id="rId6" Type="http://schemas.openxmlformats.org/officeDocument/2006/relationships/image" Target="../media/image82.png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3.jpg"/><Relationship Id="rId3" Type="http://schemas.openxmlformats.org/officeDocument/2006/relationships/image" Target="../media/image84.jpg"/><Relationship Id="rId4" Type="http://schemas.openxmlformats.org/officeDocument/2006/relationships/image" Target="../media/image85.jpg"/><Relationship Id="rId5" Type="http://schemas.openxmlformats.org/officeDocument/2006/relationships/image" Target="../media/image86.jpg"/><Relationship Id="rId6" Type="http://schemas.openxmlformats.org/officeDocument/2006/relationships/image" Target="../media/image87.png"/><Relationship Id="rId7" Type="http://schemas.openxmlformats.org/officeDocument/2006/relationships/image" Target="../media/image88.png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9.png"/><Relationship Id="rId3" Type="http://schemas.openxmlformats.org/officeDocument/2006/relationships/image" Target="../media/image90.jpg"/><Relationship Id="rId4" Type="http://schemas.openxmlformats.org/officeDocument/2006/relationships/image" Target="../media/image91.png"/><Relationship Id="rId5" Type="http://schemas.openxmlformats.org/officeDocument/2006/relationships/image" Target="../media/image92.png"/><Relationship Id="rId6" Type="http://schemas.openxmlformats.org/officeDocument/2006/relationships/image" Target="../media/image93.png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4.jpg"/><Relationship Id="rId3" Type="http://schemas.openxmlformats.org/officeDocument/2006/relationships/image" Target="../media/image95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image" Target="../media/image7.png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6.png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7.png"/><Relationship Id="rId3" Type="http://schemas.openxmlformats.org/officeDocument/2006/relationships/image" Target="../media/image98.png"/><Relationship Id="rId4" Type="http://schemas.openxmlformats.org/officeDocument/2006/relationships/image" Target="../media/image99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Relationship Id="rId3" Type="http://schemas.openxmlformats.org/officeDocument/2006/relationships/image" Target="../media/image9.jpg"/><Relationship Id="rId4" Type="http://schemas.openxmlformats.org/officeDocument/2006/relationships/image" Target="../media/image10.png"/><Relationship Id="rId5" Type="http://schemas.openxmlformats.org/officeDocument/2006/relationships/image" Target="../media/image11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Relationship Id="rId3" Type="http://schemas.openxmlformats.org/officeDocument/2006/relationships/image" Target="../media/image13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Relationship Id="rId3" Type="http://schemas.openxmlformats.org/officeDocument/2006/relationships/image" Target="../media/image15.png"/><Relationship Id="rId4" Type="http://schemas.openxmlformats.org/officeDocument/2006/relationships/image" Target="../media/image16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png"/><Relationship Id="rId3" Type="http://schemas.openxmlformats.org/officeDocument/2006/relationships/image" Target="../media/image18.png"/><Relationship Id="rId4" Type="http://schemas.openxmlformats.org/officeDocument/2006/relationships/image" Target="../media/image19.png"/><Relationship Id="rId5" Type="http://schemas.openxmlformats.org/officeDocument/2006/relationships/image" Target="../media/image20.png"/><Relationship Id="rId6" Type="http://schemas.openxmlformats.org/officeDocument/2006/relationships/image" Target="../media/image21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png"/><Relationship Id="rId3" Type="http://schemas.openxmlformats.org/officeDocument/2006/relationships/image" Target="../media/image23.png"/><Relationship Id="rId4" Type="http://schemas.openxmlformats.org/officeDocument/2006/relationships/image" Target="../media/image24.png"/><Relationship Id="rId5" Type="http://schemas.openxmlformats.org/officeDocument/2006/relationships/image" Target="../media/image25.png"/><Relationship Id="rId6" Type="http://schemas.openxmlformats.org/officeDocument/2006/relationships/image" Target="../media/image26.png"/><Relationship Id="rId7" Type="http://schemas.openxmlformats.org/officeDocument/2006/relationships/image" Target="../media/image27.png"/><Relationship Id="rId8" Type="http://schemas.openxmlformats.org/officeDocument/2006/relationships/image" Target="../media/image28.png"/><Relationship Id="rId9" Type="http://schemas.openxmlformats.org/officeDocument/2006/relationships/image" Target="../media/image29.jpg"/><Relationship Id="rId10" Type="http://schemas.openxmlformats.org/officeDocument/2006/relationships/image" Target="../media/image30.png"/><Relationship Id="rId11" Type="http://schemas.openxmlformats.org/officeDocument/2006/relationships/image" Target="../media/image31.png"/><Relationship Id="rId12" Type="http://schemas.openxmlformats.org/officeDocument/2006/relationships/image" Target="../media/image32.png"/><Relationship Id="rId13" Type="http://schemas.openxmlformats.org/officeDocument/2006/relationships/image" Target="../media/image33.png"/><Relationship Id="rId14" Type="http://schemas.openxmlformats.org/officeDocument/2006/relationships/image" Target="../media/image34.pn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5.png"/><Relationship Id="rId3" Type="http://schemas.openxmlformats.org/officeDocument/2006/relationships/image" Target="../media/image36.png"/><Relationship Id="rId4" Type="http://schemas.openxmlformats.org/officeDocument/2006/relationships/image" Target="../media/image37.png"/><Relationship Id="rId5" Type="http://schemas.openxmlformats.org/officeDocument/2006/relationships/image" Target="../media/image38.jp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9.png"/><Relationship Id="rId3" Type="http://schemas.openxmlformats.org/officeDocument/2006/relationships/image" Target="../media/image40.png"/><Relationship Id="rId4" Type="http://schemas.openxmlformats.org/officeDocument/2006/relationships/image" Target="../media/image41.png"/><Relationship Id="rId5" Type="http://schemas.openxmlformats.org/officeDocument/2006/relationships/image" Target="../media/image42.jpg"/><Relationship Id="rId6" Type="http://schemas.openxmlformats.org/officeDocument/2006/relationships/image" Target="../media/image43.png"/><Relationship Id="rId7" Type="http://schemas.openxmlformats.org/officeDocument/2006/relationships/image" Target="../media/image44.jpg"/><Relationship Id="rId8" Type="http://schemas.openxmlformats.org/officeDocument/2006/relationships/image" Target="../media/image45.png"/><Relationship Id="rId9" Type="http://schemas.openxmlformats.org/officeDocument/2006/relationships/image" Target="../media/image46.jpg"/><Relationship Id="rId10" Type="http://schemas.openxmlformats.org/officeDocument/2006/relationships/image" Target="../media/image47.png"/><Relationship Id="rId11" Type="http://schemas.openxmlformats.org/officeDocument/2006/relationships/image" Target="../media/image48.jpg"/><Relationship Id="rId12" Type="http://schemas.openxmlformats.org/officeDocument/2006/relationships/image" Target="../media/image49.png"/><Relationship Id="rId13" Type="http://schemas.openxmlformats.org/officeDocument/2006/relationships/image" Target="../media/image50.png"/><Relationship Id="rId14" Type="http://schemas.openxmlformats.org/officeDocument/2006/relationships/image" Target="../media/image51.png"/><Relationship Id="rId15" Type="http://schemas.openxmlformats.org/officeDocument/2006/relationships/image" Target="../media/image52.png"/><Relationship Id="rId16" Type="http://schemas.openxmlformats.org/officeDocument/2006/relationships/image" Target="../media/image53.png"/><Relationship Id="rId17" Type="http://schemas.openxmlformats.org/officeDocument/2006/relationships/image" Target="../media/image54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0351" y="921760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530351" y="925037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17651" y="449580"/>
            <a:ext cx="6739255" cy="22993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6191885" algn="l"/>
                <a:tab pos="6725284" algn="l"/>
              </a:tabLst>
            </a:pPr>
            <a:r>
              <a:rPr dirty="0" smtClean="0" sz="1200" spc="-125" u="sng">
                <a:latin typeface="Cambria"/>
                <a:cs typeface="Cambria"/>
              </a:rPr>
              <a:t> </a:t>
            </a:r>
            <a:r>
              <a:rPr dirty="0" smtClean="0" sz="1200" spc="-15" u="sng">
                <a:latin typeface="Cambria"/>
                <a:cs typeface="Cambria"/>
              </a:rPr>
              <a:t>C</a:t>
            </a:r>
            <a:r>
              <a:rPr dirty="0" smtClean="0" sz="1200" spc="0" u="sng">
                <a:latin typeface="Cambria"/>
                <a:cs typeface="Cambria"/>
              </a:rPr>
              <a:t>ont</a:t>
            </a:r>
            <a:r>
              <a:rPr dirty="0" smtClean="0" sz="1200" spc="-10" u="sng">
                <a:latin typeface="Cambria"/>
                <a:cs typeface="Cambria"/>
              </a:rPr>
              <a:t>r</a:t>
            </a:r>
            <a:r>
              <a:rPr dirty="0" smtClean="0" sz="1200" spc="0" u="sng">
                <a:latin typeface="Cambria"/>
                <a:cs typeface="Cambria"/>
              </a:rPr>
              <a:t>ol</a:t>
            </a:r>
            <a:r>
              <a:rPr dirty="0" smtClean="0" sz="1200" spc="0" u="sng">
                <a:latin typeface="Cambria"/>
                <a:cs typeface="Cambria"/>
              </a:rPr>
              <a:t> 	</a:t>
            </a:r>
            <a:r>
              <a:rPr dirty="0" smtClean="0" sz="1200" spc="-10" u="sng">
                <a:latin typeface="Cambria"/>
                <a:cs typeface="Cambria"/>
              </a:rPr>
              <a:t>L</a:t>
            </a:r>
            <a:r>
              <a:rPr dirty="0" smtClean="0" sz="1200" spc="-5" u="sng">
                <a:latin typeface="Cambria"/>
                <a:cs typeface="Cambria"/>
              </a:rPr>
              <a:t>ec.</a:t>
            </a:r>
            <a:r>
              <a:rPr dirty="0" smtClean="0" sz="1200" spc="5" u="sng">
                <a:latin typeface="Cambria"/>
                <a:cs typeface="Cambria"/>
              </a:rPr>
              <a:t> </a:t>
            </a:r>
            <a:r>
              <a:rPr dirty="0" smtClean="0" sz="1200" spc="-10" u="sng">
                <a:latin typeface="Cambria"/>
                <a:cs typeface="Cambria"/>
              </a:rPr>
              <a:t>3</a:t>
            </a:r>
            <a:r>
              <a:rPr dirty="0" smtClean="0" sz="1200" spc="-10" u="sng">
                <a:latin typeface="Cambria"/>
                <a:cs typeface="Cambria"/>
              </a:rPr>
              <a:t> 	</a:t>
            </a:r>
            <a:endParaRPr sz="1200">
              <a:latin typeface="Cambria"/>
              <a:cs typeface="Cambria"/>
            </a:endParaRPr>
          </a:p>
          <a:p>
            <a:pPr>
              <a:lnSpc>
                <a:spcPts val="900"/>
              </a:lnSpc>
              <a:spcBef>
                <a:spcPts val="10"/>
              </a:spcBef>
            </a:pPr>
            <a:endParaRPr sz="900"/>
          </a:p>
          <a:p>
            <a:pPr marL="30480" marR="2765425" indent="2626360">
              <a:lnSpc>
                <a:spcPct val="162500"/>
              </a:lnSpc>
            </a:pPr>
            <a:r>
              <a:rPr dirty="0" smtClean="0" sz="1600" spc="-10" b="1">
                <a:latin typeface="Times New Roman"/>
                <a:cs typeface="Times New Roman"/>
              </a:rPr>
              <a:t>Bl</a:t>
            </a:r>
            <a:r>
              <a:rPr dirty="0" smtClean="0" sz="1600" spc="-5" b="1">
                <a:latin typeface="Times New Roman"/>
                <a:cs typeface="Times New Roman"/>
              </a:rPr>
              <a:t>o</a:t>
            </a:r>
            <a:r>
              <a:rPr dirty="0" smtClean="0" sz="1600" spc="-10" b="1">
                <a:latin typeface="Times New Roman"/>
                <a:cs typeface="Times New Roman"/>
              </a:rPr>
              <a:t>ck</a:t>
            </a:r>
            <a:r>
              <a:rPr dirty="0" smtClean="0" sz="1600" spc="-10" b="1">
                <a:latin typeface="Times New Roman"/>
                <a:cs typeface="Times New Roman"/>
              </a:rPr>
              <a:t> </a:t>
            </a:r>
            <a:r>
              <a:rPr dirty="0" smtClean="0" sz="1600" spc="-10" b="1">
                <a:latin typeface="Times New Roman"/>
                <a:cs typeface="Times New Roman"/>
              </a:rPr>
              <a:t>Diagr</a:t>
            </a:r>
            <a:r>
              <a:rPr dirty="0" smtClean="0" sz="1600" spc="5" b="1">
                <a:latin typeface="Times New Roman"/>
                <a:cs typeface="Times New Roman"/>
              </a:rPr>
              <a:t>a</a:t>
            </a:r>
            <a:r>
              <a:rPr dirty="0" smtClean="0" sz="1600" spc="-15" b="1">
                <a:latin typeface="Times New Roman"/>
                <a:cs typeface="Times New Roman"/>
              </a:rPr>
              <a:t>m</a:t>
            </a:r>
            <a:r>
              <a:rPr dirty="0" smtClean="0" sz="1600" spc="-5" b="1">
                <a:latin typeface="Times New Roman"/>
                <a:cs typeface="Times New Roman"/>
              </a:rPr>
              <a:t> </a:t>
            </a:r>
            <a:r>
              <a:rPr dirty="0" smtClean="0" sz="1600" spc="-10" b="1" u="heavy">
                <a:latin typeface="Times New Roman"/>
                <a:cs typeface="Times New Roman"/>
              </a:rPr>
              <a:t>Ref</a:t>
            </a:r>
            <a:r>
              <a:rPr dirty="0" smtClean="0" sz="1600" spc="-15" b="1" u="heavy">
                <a:latin typeface="Times New Roman"/>
                <a:cs typeface="Times New Roman"/>
              </a:rPr>
              <a:t>e</a:t>
            </a:r>
            <a:r>
              <a:rPr dirty="0" smtClean="0" sz="1600" spc="-10" b="1" u="heavy">
                <a:latin typeface="Times New Roman"/>
                <a:cs typeface="Times New Roman"/>
              </a:rPr>
              <a:t>r</a:t>
            </a:r>
            <a:r>
              <a:rPr dirty="0" smtClean="0" sz="1600" spc="-5" b="1" u="heavy">
                <a:latin typeface="Times New Roman"/>
                <a:cs typeface="Times New Roman"/>
              </a:rPr>
              <a:t>e</a:t>
            </a:r>
            <a:r>
              <a:rPr dirty="0" smtClean="0" sz="1600" spc="-10" b="1" u="heavy">
                <a:latin typeface="Times New Roman"/>
                <a:cs typeface="Times New Roman"/>
              </a:rPr>
              <a:t>nces: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52"/>
              </a:spcBef>
            </a:pPr>
            <a:endParaRPr sz="1100"/>
          </a:p>
          <a:p>
            <a:pPr marL="488315" indent="-228600">
              <a:lnSpc>
                <a:spcPct val="100000"/>
              </a:lnSpc>
              <a:buFont typeface="Times New Roman"/>
              <a:buAutoNum type="arabicPeriod"/>
              <a:tabLst>
                <a:tab pos="488315" algn="l"/>
              </a:tabLst>
            </a:pPr>
            <a:r>
              <a:rPr dirty="0" smtClean="0" sz="1600" spc="-15">
                <a:latin typeface="Times New Roman"/>
                <a:cs typeface="Times New Roman"/>
              </a:rPr>
              <a:t>Mo</a:t>
            </a:r>
            <a:r>
              <a:rPr dirty="0" smtClean="0" sz="1600" spc="-5">
                <a:latin typeface="Times New Roman"/>
                <a:cs typeface="Times New Roman"/>
              </a:rPr>
              <a:t>d</a:t>
            </a:r>
            <a:r>
              <a:rPr dirty="0" smtClean="0" sz="1600" spc="-10">
                <a:latin typeface="Times New Roman"/>
                <a:cs typeface="Times New Roman"/>
              </a:rPr>
              <a:t>ern</a:t>
            </a:r>
            <a:r>
              <a:rPr dirty="0" smtClean="0" sz="1600" spc="-5">
                <a:latin typeface="Times New Roman"/>
                <a:cs typeface="Times New Roman"/>
              </a:rPr>
              <a:t> </a:t>
            </a:r>
            <a:r>
              <a:rPr dirty="0" smtClean="0" sz="1600" spc="-10">
                <a:latin typeface="Times New Roman"/>
                <a:cs typeface="Times New Roman"/>
              </a:rPr>
              <a:t>co</a:t>
            </a:r>
            <a:r>
              <a:rPr dirty="0" smtClean="0" sz="1600" spc="-5">
                <a:latin typeface="Times New Roman"/>
                <a:cs typeface="Times New Roman"/>
              </a:rPr>
              <a:t>n</a:t>
            </a:r>
            <a:r>
              <a:rPr dirty="0" smtClean="0" sz="1600" spc="-10">
                <a:latin typeface="Times New Roman"/>
                <a:cs typeface="Times New Roman"/>
              </a:rPr>
              <a:t>trol</a:t>
            </a:r>
            <a:r>
              <a:rPr dirty="0" smtClean="0" sz="1600" spc="-5">
                <a:latin typeface="Times New Roman"/>
                <a:cs typeface="Times New Roman"/>
              </a:rPr>
              <a:t> </a:t>
            </a:r>
            <a:r>
              <a:rPr dirty="0" smtClean="0" sz="1600" spc="-10">
                <a:latin typeface="Times New Roman"/>
                <a:cs typeface="Times New Roman"/>
              </a:rPr>
              <a:t>E</a:t>
            </a:r>
            <a:r>
              <a:rPr dirty="0" smtClean="0" sz="1600" spc="0">
                <a:latin typeface="Times New Roman"/>
                <a:cs typeface="Times New Roman"/>
              </a:rPr>
              <a:t>n</a:t>
            </a:r>
            <a:r>
              <a:rPr dirty="0" smtClean="0" sz="1600" spc="-10">
                <a:latin typeface="Times New Roman"/>
                <a:cs typeface="Times New Roman"/>
              </a:rPr>
              <a:t>gineering</a:t>
            </a:r>
            <a:r>
              <a:rPr dirty="0" smtClean="0" sz="1600" spc="5">
                <a:latin typeface="Times New Roman"/>
                <a:cs typeface="Times New Roman"/>
              </a:rPr>
              <a:t> </a:t>
            </a:r>
            <a:r>
              <a:rPr dirty="0" smtClean="0" sz="1600" spc="-10">
                <a:latin typeface="Times New Roman"/>
                <a:cs typeface="Times New Roman"/>
              </a:rPr>
              <a:t>by</a:t>
            </a:r>
            <a:r>
              <a:rPr dirty="0" smtClean="0" sz="1600" spc="-10">
                <a:latin typeface="Times New Roman"/>
                <a:cs typeface="Times New Roman"/>
              </a:rPr>
              <a:t> </a:t>
            </a:r>
            <a:r>
              <a:rPr dirty="0" smtClean="0" sz="1600" spc="-15">
                <a:latin typeface="Times New Roman"/>
                <a:cs typeface="Times New Roman"/>
              </a:rPr>
              <a:t>OG</a:t>
            </a:r>
            <a:r>
              <a:rPr dirty="0" smtClean="0" sz="1600" spc="-10">
                <a:latin typeface="Times New Roman"/>
                <a:cs typeface="Times New Roman"/>
              </a:rPr>
              <a:t>A</a:t>
            </a:r>
            <a:r>
              <a:rPr dirty="0" smtClean="0" sz="1600" spc="-15">
                <a:latin typeface="Times New Roman"/>
                <a:cs typeface="Times New Roman"/>
              </a:rPr>
              <a:t>TA</a:t>
            </a:r>
            <a:endParaRPr sz="1600">
              <a:latin typeface="Times New Roman"/>
              <a:cs typeface="Times New Roman"/>
            </a:endParaRPr>
          </a:p>
          <a:p>
            <a:pPr marL="488315" indent="-228600">
              <a:lnSpc>
                <a:spcPct val="100000"/>
              </a:lnSpc>
              <a:spcBef>
                <a:spcPts val="200"/>
              </a:spcBef>
              <a:buFont typeface="Times New Roman"/>
              <a:buAutoNum type="arabicPeriod"/>
              <a:tabLst>
                <a:tab pos="488315" algn="l"/>
              </a:tabLst>
            </a:pPr>
            <a:r>
              <a:rPr dirty="0" smtClean="0" sz="1600" spc="-10">
                <a:latin typeface="Times New Roman"/>
                <a:cs typeface="Times New Roman"/>
              </a:rPr>
              <a:t>Aut</a:t>
            </a:r>
            <a:r>
              <a:rPr dirty="0" smtClean="0" sz="1600" spc="5">
                <a:latin typeface="Times New Roman"/>
                <a:cs typeface="Times New Roman"/>
              </a:rPr>
              <a:t>o</a:t>
            </a:r>
            <a:r>
              <a:rPr dirty="0" smtClean="0" sz="1600" spc="-35">
                <a:latin typeface="Times New Roman"/>
                <a:cs typeface="Times New Roman"/>
              </a:rPr>
              <a:t>m</a:t>
            </a:r>
            <a:r>
              <a:rPr dirty="0" smtClean="0" sz="1600" spc="-10">
                <a:latin typeface="Times New Roman"/>
                <a:cs typeface="Times New Roman"/>
              </a:rPr>
              <a:t>atic</a:t>
            </a:r>
            <a:r>
              <a:rPr dirty="0" smtClean="0" sz="1600" spc="-5">
                <a:latin typeface="Times New Roman"/>
                <a:cs typeface="Times New Roman"/>
              </a:rPr>
              <a:t> </a:t>
            </a:r>
            <a:r>
              <a:rPr dirty="0" smtClean="0" sz="1600" spc="-10">
                <a:latin typeface="Times New Roman"/>
                <a:cs typeface="Times New Roman"/>
              </a:rPr>
              <a:t>co</a:t>
            </a:r>
            <a:r>
              <a:rPr dirty="0" smtClean="0" sz="1600" spc="-5">
                <a:latin typeface="Times New Roman"/>
                <a:cs typeface="Times New Roman"/>
              </a:rPr>
              <a:t>n</a:t>
            </a:r>
            <a:r>
              <a:rPr dirty="0" smtClean="0" sz="1600" spc="-10">
                <a:latin typeface="Times New Roman"/>
                <a:cs typeface="Times New Roman"/>
              </a:rPr>
              <a:t>trol</a:t>
            </a:r>
            <a:r>
              <a:rPr dirty="0" smtClean="0" sz="1600" spc="10">
                <a:latin typeface="Times New Roman"/>
                <a:cs typeface="Times New Roman"/>
              </a:rPr>
              <a:t> </a:t>
            </a:r>
            <a:r>
              <a:rPr dirty="0" smtClean="0" sz="1600" spc="-10">
                <a:latin typeface="Times New Roman"/>
                <a:cs typeface="Times New Roman"/>
              </a:rPr>
              <a:t>syst</a:t>
            </a:r>
            <a:r>
              <a:rPr dirty="0" smtClean="0" sz="1600" spc="0">
                <a:latin typeface="Times New Roman"/>
                <a:cs typeface="Times New Roman"/>
              </a:rPr>
              <a:t>e</a:t>
            </a:r>
            <a:r>
              <a:rPr dirty="0" smtClean="0" sz="1600" spc="-15">
                <a:latin typeface="Times New Roman"/>
                <a:cs typeface="Times New Roman"/>
              </a:rPr>
              <a:t>m</a:t>
            </a:r>
            <a:r>
              <a:rPr dirty="0" smtClean="0" sz="1600" spc="-20">
                <a:latin typeface="Times New Roman"/>
                <a:cs typeface="Times New Roman"/>
              </a:rPr>
              <a:t> </a:t>
            </a:r>
            <a:r>
              <a:rPr dirty="0" smtClean="0" sz="1600" spc="0">
                <a:latin typeface="Times New Roman"/>
                <a:cs typeface="Times New Roman"/>
              </a:rPr>
              <a:t>b</a:t>
            </a:r>
            <a:r>
              <a:rPr dirty="0" smtClean="0" sz="1600" spc="-10">
                <a:latin typeface="Times New Roman"/>
                <a:cs typeface="Times New Roman"/>
              </a:rPr>
              <a:t>y</a:t>
            </a:r>
            <a:r>
              <a:rPr dirty="0" smtClean="0" sz="1600" spc="-10">
                <a:latin typeface="Times New Roman"/>
                <a:cs typeface="Times New Roman"/>
              </a:rPr>
              <a:t> </a:t>
            </a:r>
            <a:r>
              <a:rPr dirty="0" smtClean="0" sz="1600" spc="-15">
                <a:latin typeface="Times New Roman"/>
                <a:cs typeface="Times New Roman"/>
              </a:rPr>
              <a:t>KU</a:t>
            </a:r>
            <a:r>
              <a:rPr dirty="0" smtClean="0" sz="1600" spc="-10">
                <a:latin typeface="Times New Roman"/>
                <a:cs typeface="Times New Roman"/>
              </a:rPr>
              <a:t>O</a:t>
            </a:r>
            <a:r>
              <a:rPr dirty="0" smtClean="0" sz="1600" spc="-5">
                <a:latin typeface="Times New Roman"/>
                <a:cs typeface="Times New Roman"/>
              </a:rPr>
              <a:t>.</a:t>
            </a:r>
            <a:endParaRPr sz="1600">
              <a:latin typeface="Times New Roman"/>
              <a:cs typeface="Times New Roman"/>
            </a:endParaRPr>
          </a:p>
          <a:p>
            <a:pPr marL="488315" indent="-228600">
              <a:lnSpc>
                <a:spcPct val="100000"/>
              </a:lnSpc>
              <a:spcBef>
                <a:spcPts val="190"/>
              </a:spcBef>
              <a:buFont typeface="Times New Roman"/>
              <a:buAutoNum type="arabicPeriod"/>
              <a:tabLst>
                <a:tab pos="488315" algn="l"/>
              </a:tabLst>
            </a:pPr>
            <a:r>
              <a:rPr dirty="0" smtClean="0" sz="1600" spc="-15">
                <a:latin typeface="Times New Roman"/>
                <a:cs typeface="Times New Roman"/>
              </a:rPr>
              <a:t>C</a:t>
            </a:r>
            <a:r>
              <a:rPr dirty="0" smtClean="0" sz="1600" spc="-5">
                <a:latin typeface="Times New Roman"/>
                <a:cs typeface="Times New Roman"/>
              </a:rPr>
              <a:t>o</a:t>
            </a:r>
            <a:r>
              <a:rPr dirty="0" smtClean="0" sz="1600" spc="-10">
                <a:latin typeface="Times New Roman"/>
                <a:cs typeface="Times New Roman"/>
              </a:rPr>
              <a:t>ntrol</a:t>
            </a:r>
            <a:r>
              <a:rPr dirty="0" smtClean="0" sz="1600" spc="-5">
                <a:latin typeface="Times New Roman"/>
                <a:cs typeface="Times New Roman"/>
              </a:rPr>
              <a:t> </a:t>
            </a:r>
            <a:r>
              <a:rPr dirty="0" smtClean="0" sz="1600" spc="-10">
                <a:latin typeface="Times New Roman"/>
                <a:cs typeface="Times New Roman"/>
              </a:rPr>
              <a:t>syst</a:t>
            </a:r>
            <a:r>
              <a:rPr dirty="0" smtClean="0" sz="1600" spc="0">
                <a:latin typeface="Times New Roman"/>
                <a:cs typeface="Times New Roman"/>
              </a:rPr>
              <a:t>e</a:t>
            </a:r>
            <a:r>
              <a:rPr dirty="0" smtClean="0" sz="1600" spc="-15">
                <a:latin typeface="Times New Roman"/>
                <a:cs typeface="Times New Roman"/>
              </a:rPr>
              <a:t>m</a:t>
            </a:r>
            <a:r>
              <a:rPr dirty="0" smtClean="0" sz="1600" spc="-15">
                <a:latin typeface="Times New Roman"/>
                <a:cs typeface="Times New Roman"/>
              </a:rPr>
              <a:t> </a:t>
            </a:r>
            <a:r>
              <a:rPr dirty="0" smtClean="0" sz="1600" spc="-10">
                <a:latin typeface="Times New Roman"/>
                <a:cs typeface="Times New Roman"/>
              </a:rPr>
              <a:t>E</a:t>
            </a:r>
            <a:r>
              <a:rPr dirty="0" smtClean="0" sz="1600" spc="0">
                <a:latin typeface="Times New Roman"/>
                <a:cs typeface="Times New Roman"/>
              </a:rPr>
              <a:t>n</a:t>
            </a:r>
            <a:r>
              <a:rPr dirty="0" smtClean="0" sz="1600" spc="-10">
                <a:latin typeface="Times New Roman"/>
                <a:cs typeface="Times New Roman"/>
              </a:rPr>
              <a:t>gineering</a:t>
            </a:r>
            <a:r>
              <a:rPr dirty="0" smtClean="0" sz="1600" spc="5">
                <a:latin typeface="Times New Roman"/>
                <a:cs typeface="Times New Roman"/>
              </a:rPr>
              <a:t> </a:t>
            </a:r>
            <a:r>
              <a:rPr dirty="0" smtClean="0" sz="1600" spc="-10">
                <a:latin typeface="Times New Roman"/>
                <a:cs typeface="Times New Roman"/>
              </a:rPr>
              <a:t>by</a:t>
            </a:r>
            <a:r>
              <a:rPr dirty="0" smtClean="0" sz="1600" spc="-10">
                <a:latin typeface="Times New Roman"/>
                <a:cs typeface="Times New Roman"/>
              </a:rPr>
              <a:t> </a:t>
            </a:r>
            <a:r>
              <a:rPr dirty="0" smtClean="0" sz="1600" spc="-10">
                <a:latin typeface="Times New Roman"/>
                <a:cs typeface="Times New Roman"/>
              </a:rPr>
              <a:t>No</a:t>
            </a:r>
            <a:r>
              <a:rPr dirty="0" smtClean="0" sz="1600" spc="5">
                <a:latin typeface="Times New Roman"/>
                <a:cs typeface="Times New Roman"/>
              </a:rPr>
              <a:t>r</a:t>
            </a:r>
            <a:r>
              <a:rPr dirty="0" smtClean="0" sz="1600" spc="-25">
                <a:latin typeface="Times New Roman"/>
                <a:cs typeface="Times New Roman"/>
              </a:rPr>
              <a:t>m</a:t>
            </a:r>
            <a:r>
              <a:rPr dirty="0" smtClean="0" sz="1600" spc="-10">
                <a:latin typeface="Times New Roman"/>
                <a:cs typeface="Times New Roman"/>
              </a:rPr>
              <a:t>an</a:t>
            </a:r>
            <a:r>
              <a:rPr dirty="0" smtClean="0" sz="1600" spc="-10">
                <a:latin typeface="Times New Roman"/>
                <a:cs typeface="Times New Roman"/>
              </a:rPr>
              <a:t> </a:t>
            </a:r>
            <a:r>
              <a:rPr dirty="0" smtClean="0" sz="1600" spc="-10">
                <a:latin typeface="Times New Roman"/>
                <a:cs typeface="Times New Roman"/>
              </a:rPr>
              <a:t>S.</a:t>
            </a:r>
            <a:r>
              <a:rPr dirty="0" smtClean="0" sz="1600" spc="-10">
                <a:latin typeface="Times New Roman"/>
                <a:cs typeface="Times New Roman"/>
              </a:rPr>
              <a:t> </a:t>
            </a:r>
            <a:r>
              <a:rPr dirty="0" smtClean="0" sz="1600" spc="-10">
                <a:latin typeface="Times New Roman"/>
                <a:cs typeface="Times New Roman"/>
              </a:rPr>
              <a:t>Nis</a:t>
            </a:r>
            <a:r>
              <a:rPr dirty="0" smtClean="0" sz="1600" spc="-5">
                <a:latin typeface="Times New Roman"/>
                <a:cs typeface="Times New Roman"/>
              </a:rPr>
              <a:t>e</a:t>
            </a:r>
            <a:r>
              <a:rPr dirty="0" smtClean="0" sz="1600" spc="-5">
                <a:latin typeface="Times New Roman"/>
                <a:cs typeface="Times New Roman"/>
              </a:rPr>
              <a:t>.</a:t>
            </a:r>
            <a:endParaRPr sz="1600">
              <a:latin typeface="Times New Roman"/>
              <a:cs typeface="Times New Roman"/>
            </a:endParaRPr>
          </a:p>
          <a:p>
            <a:pPr marL="488315" indent="-228600">
              <a:lnSpc>
                <a:spcPct val="100000"/>
              </a:lnSpc>
              <a:spcBef>
                <a:spcPts val="190"/>
              </a:spcBef>
              <a:buFont typeface="Times New Roman"/>
              <a:buAutoNum type="arabicPeriod"/>
              <a:tabLst>
                <a:tab pos="488315" algn="l"/>
              </a:tabLst>
            </a:pPr>
            <a:r>
              <a:rPr dirty="0" smtClean="0" sz="1600" spc="-10">
                <a:latin typeface="Times New Roman"/>
                <a:cs typeface="Times New Roman"/>
                <a:hlinkClick r:id="rId2"/>
              </a:rPr>
              <a:t>http://</a:t>
            </a:r>
            <a:r>
              <a:rPr dirty="0" smtClean="0" sz="1600" spc="5">
                <a:latin typeface="Times New Roman"/>
                <a:cs typeface="Times New Roman"/>
                <a:hlinkClick r:id="rId2"/>
              </a:rPr>
              <a:t>i</a:t>
            </a:r>
            <a:r>
              <a:rPr dirty="0" smtClean="0" sz="1600" spc="-50">
                <a:latin typeface="Times New Roman"/>
                <a:cs typeface="Times New Roman"/>
                <a:hlinkClick r:id="rId2"/>
              </a:rPr>
              <a:t>m</a:t>
            </a:r>
            <a:r>
              <a:rPr dirty="0" smtClean="0" sz="1600" spc="-5">
                <a:latin typeface="Times New Roman"/>
                <a:cs typeface="Times New Roman"/>
                <a:hlinkClick r:id="rId2"/>
              </a:rPr>
              <a:t>t</a:t>
            </a:r>
            <a:r>
              <a:rPr dirty="0" smtClean="0" sz="1600" spc="5">
                <a:latin typeface="Times New Roman"/>
                <a:cs typeface="Times New Roman"/>
                <a:hlinkClick r:id="rId2"/>
              </a:rPr>
              <a:t>i</a:t>
            </a:r>
            <a:r>
              <a:rPr dirty="0" smtClean="0" sz="1600" spc="-10">
                <a:latin typeface="Times New Roman"/>
                <a:cs typeface="Times New Roman"/>
                <a:hlinkClick r:id="rId2"/>
              </a:rPr>
              <a:t>azh</a:t>
            </a:r>
            <a:r>
              <a:rPr dirty="0" smtClean="0" sz="1600" spc="-5">
                <a:latin typeface="Times New Roman"/>
                <a:cs typeface="Times New Roman"/>
                <a:hlinkClick r:id="rId2"/>
              </a:rPr>
              <a:t>u</a:t>
            </a:r>
            <a:r>
              <a:rPr dirty="0" smtClean="0" sz="1600" spc="-10">
                <a:latin typeface="Times New Roman"/>
                <a:cs typeface="Times New Roman"/>
                <a:hlinkClick r:id="rId2"/>
              </a:rPr>
              <a:t>ssainkalwar</a:t>
            </a:r>
            <a:r>
              <a:rPr dirty="0" smtClean="0" sz="1600" spc="-15">
                <a:latin typeface="Times New Roman"/>
                <a:cs typeface="Times New Roman"/>
                <a:hlinkClick r:id="rId2"/>
              </a:rPr>
              <a:t>.</a:t>
            </a:r>
            <a:r>
              <a:rPr dirty="0" smtClean="0" sz="1600" spc="-10">
                <a:latin typeface="Times New Roman"/>
                <a:cs typeface="Times New Roman"/>
                <a:hlinkClick r:id="rId2"/>
              </a:rPr>
              <a:t>weeb</a:t>
            </a:r>
            <a:r>
              <a:rPr dirty="0" smtClean="0" sz="1600" spc="5">
                <a:latin typeface="Times New Roman"/>
                <a:cs typeface="Times New Roman"/>
                <a:hlinkClick r:id="rId2"/>
              </a:rPr>
              <a:t>l</a:t>
            </a:r>
            <a:r>
              <a:rPr dirty="0" smtClean="0" sz="1600" spc="-20">
                <a:latin typeface="Times New Roman"/>
                <a:cs typeface="Times New Roman"/>
                <a:hlinkClick r:id="rId2"/>
              </a:rPr>
              <a:t>y</a:t>
            </a:r>
            <a:r>
              <a:rPr dirty="0" smtClean="0" sz="1600" spc="-10">
                <a:latin typeface="Times New Roman"/>
                <a:cs typeface="Times New Roman"/>
                <a:hlinkClick r:id="rId2"/>
              </a:rPr>
              <a:t>.c</a:t>
            </a:r>
            <a:r>
              <a:rPr dirty="0" smtClean="0" sz="1600" spc="0">
                <a:latin typeface="Times New Roman"/>
                <a:cs typeface="Times New Roman"/>
                <a:hlinkClick r:id="rId2"/>
              </a:rPr>
              <a:t>o</a:t>
            </a:r>
            <a:r>
              <a:rPr dirty="0" smtClean="0" sz="1600" spc="-15">
                <a:latin typeface="Times New Roman"/>
                <a:cs typeface="Times New Roman"/>
                <a:hlinkClick r:id="rId2"/>
              </a:rPr>
              <a:t>m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24331" y="3616071"/>
            <a:ext cx="582866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Blo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gram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nc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de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ru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 r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85469" y="3014345"/>
            <a:ext cx="6250305" cy="5810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763269" y="4072890"/>
            <a:ext cx="4075429" cy="158686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763905" y="5866129"/>
            <a:ext cx="4336415" cy="111823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724534" y="6981825"/>
            <a:ext cx="4695825" cy="193293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0351" y="921760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530351" y="925037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17651" y="449580"/>
            <a:ext cx="6739255" cy="10737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6191885" algn="l"/>
                <a:tab pos="6725284" algn="l"/>
              </a:tabLst>
            </a:pPr>
            <a:r>
              <a:rPr dirty="0" smtClean="0" sz="1200" spc="-125" u="sng">
                <a:latin typeface="Cambria"/>
                <a:cs typeface="Cambria"/>
              </a:rPr>
              <a:t> </a:t>
            </a:r>
            <a:r>
              <a:rPr dirty="0" smtClean="0" sz="1200" spc="-15" u="sng">
                <a:latin typeface="Cambria"/>
                <a:cs typeface="Cambria"/>
              </a:rPr>
              <a:t>C</a:t>
            </a:r>
            <a:r>
              <a:rPr dirty="0" smtClean="0" sz="1200" spc="0" u="sng">
                <a:latin typeface="Cambria"/>
                <a:cs typeface="Cambria"/>
              </a:rPr>
              <a:t>ont</a:t>
            </a:r>
            <a:r>
              <a:rPr dirty="0" smtClean="0" sz="1200" spc="-10" u="sng">
                <a:latin typeface="Cambria"/>
                <a:cs typeface="Cambria"/>
              </a:rPr>
              <a:t>r</a:t>
            </a:r>
            <a:r>
              <a:rPr dirty="0" smtClean="0" sz="1200" spc="0" u="sng">
                <a:latin typeface="Cambria"/>
                <a:cs typeface="Cambria"/>
              </a:rPr>
              <a:t>ol</a:t>
            </a:r>
            <a:r>
              <a:rPr dirty="0" smtClean="0" sz="1200" spc="0" u="sng">
                <a:latin typeface="Cambria"/>
                <a:cs typeface="Cambria"/>
              </a:rPr>
              <a:t> 	</a:t>
            </a:r>
            <a:r>
              <a:rPr dirty="0" smtClean="0" sz="1200" spc="-10" u="sng">
                <a:latin typeface="Cambria"/>
                <a:cs typeface="Cambria"/>
              </a:rPr>
              <a:t>L</a:t>
            </a:r>
            <a:r>
              <a:rPr dirty="0" smtClean="0" sz="1200" spc="-5" u="sng">
                <a:latin typeface="Cambria"/>
                <a:cs typeface="Cambria"/>
              </a:rPr>
              <a:t>ec.</a:t>
            </a:r>
            <a:r>
              <a:rPr dirty="0" smtClean="0" sz="1200" spc="5" u="sng">
                <a:latin typeface="Cambria"/>
                <a:cs typeface="Cambria"/>
              </a:rPr>
              <a:t> </a:t>
            </a:r>
            <a:r>
              <a:rPr dirty="0" smtClean="0" sz="1200" spc="-10" u="sng">
                <a:latin typeface="Cambria"/>
                <a:cs typeface="Cambria"/>
              </a:rPr>
              <a:t>3</a:t>
            </a:r>
            <a:r>
              <a:rPr dirty="0" smtClean="0" sz="1200" spc="-10" u="sng">
                <a:latin typeface="Cambria"/>
                <a:cs typeface="Cambria"/>
              </a:rPr>
              <a:t> 	</a:t>
            </a:r>
            <a:endParaRPr sz="1200">
              <a:latin typeface="Cambria"/>
              <a:cs typeface="Cambria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10"/>
              </a:spcBef>
            </a:pPr>
            <a:endParaRPr sz="1100"/>
          </a:p>
          <a:p>
            <a:pPr marL="30480">
              <a:lnSpc>
                <a:spcPct val="100000"/>
              </a:lnSpc>
            </a:pPr>
            <a:r>
              <a:rPr dirty="0" smtClean="0" sz="1600" spc="-15" b="1" u="heavy">
                <a:latin typeface="Times New Roman"/>
                <a:cs typeface="Times New Roman"/>
              </a:rPr>
              <a:t>M</a:t>
            </a:r>
            <a:r>
              <a:rPr dirty="0" smtClean="0" sz="1600" spc="-10" b="1" u="heavy">
                <a:latin typeface="Times New Roman"/>
                <a:cs typeface="Times New Roman"/>
              </a:rPr>
              <a:t>ulti</a:t>
            </a:r>
            <a:r>
              <a:rPr dirty="0" smtClean="0" sz="1600" spc="-15" b="1" u="heavy">
                <a:latin typeface="Times New Roman"/>
                <a:cs typeface="Times New Roman"/>
              </a:rPr>
              <a:t>-</a:t>
            </a:r>
            <a:r>
              <a:rPr dirty="0" smtClean="0" sz="1600" spc="-10" b="1" u="heavy">
                <a:latin typeface="Times New Roman"/>
                <a:cs typeface="Times New Roman"/>
              </a:rPr>
              <a:t>Inp</a:t>
            </a:r>
            <a:r>
              <a:rPr dirty="0" smtClean="0" sz="1600" spc="5" b="1" u="heavy">
                <a:latin typeface="Times New Roman"/>
                <a:cs typeface="Times New Roman"/>
              </a:rPr>
              <a:t>u</a:t>
            </a:r>
            <a:r>
              <a:rPr dirty="0" smtClean="0" sz="1600" spc="-10" b="1" u="heavy">
                <a:latin typeface="Times New Roman"/>
                <a:cs typeface="Times New Roman"/>
              </a:rPr>
              <a:t>t</a:t>
            </a:r>
            <a:r>
              <a:rPr dirty="0" smtClean="0" sz="1600" spc="-15" b="1" u="heavy">
                <a:latin typeface="Times New Roman"/>
                <a:cs typeface="Times New Roman"/>
              </a:rPr>
              <a:t> </a:t>
            </a:r>
            <a:r>
              <a:rPr dirty="0" smtClean="0" sz="1600" spc="-15" b="1" u="heavy">
                <a:latin typeface="Times New Roman"/>
                <a:cs typeface="Times New Roman"/>
              </a:rPr>
              <a:t>M</a:t>
            </a:r>
            <a:r>
              <a:rPr dirty="0" smtClean="0" sz="1600" spc="-10" b="1" u="heavy">
                <a:latin typeface="Times New Roman"/>
                <a:cs typeface="Times New Roman"/>
              </a:rPr>
              <a:t>ul</a:t>
            </a:r>
            <a:r>
              <a:rPr dirty="0" smtClean="0" sz="1600" spc="-5" b="1" u="heavy">
                <a:latin typeface="Times New Roman"/>
                <a:cs typeface="Times New Roman"/>
              </a:rPr>
              <a:t>t</a:t>
            </a:r>
            <a:r>
              <a:rPr dirty="0" smtClean="0" sz="1600" spc="-5" b="1" u="heavy">
                <a:latin typeface="Times New Roman"/>
                <a:cs typeface="Times New Roman"/>
              </a:rPr>
              <a:t>i</a:t>
            </a:r>
            <a:r>
              <a:rPr dirty="0" smtClean="0" sz="1600" spc="-15" b="1" u="heavy">
                <a:latin typeface="Times New Roman"/>
                <a:cs typeface="Times New Roman"/>
              </a:rPr>
              <a:t>-</a:t>
            </a:r>
            <a:r>
              <a:rPr dirty="0" smtClean="0" sz="1600" spc="-25" b="1" u="heavy">
                <a:latin typeface="Times New Roman"/>
                <a:cs typeface="Times New Roman"/>
              </a:rPr>
              <a:t>O</a:t>
            </a:r>
            <a:r>
              <a:rPr dirty="0" smtClean="0" sz="1600" spc="0" b="1" u="heavy">
                <a:latin typeface="Times New Roman"/>
                <a:cs typeface="Times New Roman"/>
              </a:rPr>
              <a:t>u</a:t>
            </a:r>
            <a:r>
              <a:rPr dirty="0" smtClean="0" sz="1600" spc="-10" b="1" u="heavy">
                <a:latin typeface="Times New Roman"/>
                <a:cs typeface="Times New Roman"/>
              </a:rPr>
              <a:t>tput</a:t>
            </a:r>
            <a:r>
              <a:rPr dirty="0" smtClean="0" sz="1600" spc="-5" b="1" u="heavy">
                <a:latin typeface="Times New Roman"/>
                <a:cs typeface="Times New Roman"/>
              </a:rPr>
              <a:t> </a:t>
            </a:r>
            <a:r>
              <a:rPr dirty="0" smtClean="0" sz="1600" spc="-10" b="1" u="heavy">
                <a:latin typeface="Times New Roman"/>
                <a:cs typeface="Times New Roman"/>
              </a:rPr>
              <a:t>Sys</a:t>
            </a:r>
            <a:r>
              <a:rPr dirty="0" smtClean="0" sz="1600" spc="-10" b="1" u="heavy">
                <a:latin typeface="Times New Roman"/>
                <a:cs typeface="Times New Roman"/>
              </a:rPr>
              <a:t>t</a:t>
            </a:r>
            <a:r>
              <a:rPr dirty="0" smtClean="0" sz="1600" spc="-5" b="1" u="heavy">
                <a:latin typeface="Times New Roman"/>
                <a:cs typeface="Times New Roman"/>
              </a:rPr>
              <a:t>e</a:t>
            </a:r>
            <a:r>
              <a:rPr dirty="0" smtClean="0" sz="1600" spc="-15" b="1" u="heavy">
                <a:latin typeface="Times New Roman"/>
                <a:cs typeface="Times New Roman"/>
              </a:rPr>
              <a:t>m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7"/>
              </a:spcBef>
            </a:pPr>
            <a:endParaRPr sz="1200"/>
          </a:p>
          <a:p>
            <a:pPr marL="30480">
              <a:lnSpc>
                <a:spcPct val="100000"/>
              </a:lnSpc>
            </a:pPr>
            <a:r>
              <a:rPr dirty="0" smtClean="0" sz="1400" spc="-5" b="1">
                <a:latin typeface="Times New Roman"/>
                <a:cs typeface="Times New Roman"/>
              </a:rPr>
              <a:t>Ex</a:t>
            </a:r>
            <a:r>
              <a:rPr dirty="0" smtClean="0" sz="1400" spc="0" b="1">
                <a:latin typeface="Times New Roman"/>
                <a:cs typeface="Times New Roman"/>
              </a:rPr>
              <a:t>1: </a:t>
            </a:r>
            <a:r>
              <a:rPr dirty="0" smtClean="0" sz="1400" spc="-10" b="1">
                <a:latin typeface="Times New Roman"/>
                <a:cs typeface="Times New Roman"/>
              </a:rPr>
              <a:t>D</a:t>
            </a:r>
            <a:r>
              <a:rPr dirty="0" smtClean="0" sz="1400" spc="0" b="1">
                <a:latin typeface="Times New Roman"/>
                <a:cs typeface="Times New Roman"/>
              </a:rPr>
              <a:t>eter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ine 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1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and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2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d</a:t>
            </a:r>
            <a:r>
              <a:rPr dirty="0" smtClean="0" sz="1400" spc="-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e 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1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d </a:t>
            </a:r>
            <a:r>
              <a:rPr dirty="0" smtClean="0" sz="1400" spc="-10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2.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30530" y="1789429"/>
            <a:ext cx="3265170" cy="148209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431165" y="3545700"/>
            <a:ext cx="2187549" cy="16371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4166234" y="3271520"/>
            <a:ext cx="3036569" cy="14763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12420" y="5138420"/>
            <a:ext cx="3735704" cy="18224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4483100" y="4864100"/>
            <a:ext cx="2658109" cy="123317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3082289" y="3549396"/>
            <a:ext cx="521970" cy="159384"/>
          </a:xfrm>
          <a:custGeom>
            <a:avLst/>
            <a:gdLst/>
            <a:ahLst/>
            <a:cxnLst/>
            <a:rect l="l" t="t" r="r" b="b"/>
            <a:pathLst>
              <a:path w="521970" h="159384">
                <a:moveTo>
                  <a:pt x="442213" y="0"/>
                </a:moveTo>
                <a:lnTo>
                  <a:pt x="442213" y="39877"/>
                </a:lnTo>
                <a:lnTo>
                  <a:pt x="0" y="39877"/>
                </a:lnTo>
                <a:lnTo>
                  <a:pt x="0" y="119633"/>
                </a:lnTo>
                <a:lnTo>
                  <a:pt x="442213" y="119633"/>
                </a:lnTo>
                <a:lnTo>
                  <a:pt x="442213" y="159384"/>
                </a:lnTo>
                <a:lnTo>
                  <a:pt x="521970" y="79755"/>
                </a:lnTo>
                <a:lnTo>
                  <a:pt x="442213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3082289" y="3549396"/>
            <a:ext cx="521970" cy="159384"/>
          </a:xfrm>
          <a:custGeom>
            <a:avLst/>
            <a:gdLst/>
            <a:ahLst/>
            <a:cxnLst/>
            <a:rect l="l" t="t" r="r" b="b"/>
            <a:pathLst>
              <a:path w="521970" h="159384">
                <a:moveTo>
                  <a:pt x="0" y="39877"/>
                </a:moveTo>
                <a:lnTo>
                  <a:pt x="442213" y="39877"/>
                </a:lnTo>
                <a:lnTo>
                  <a:pt x="442213" y="0"/>
                </a:lnTo>
                <a:lnTo>
                  <a:pt x="521970" y="79755"/>
                </a:lnTo>
                <a:lnTo>
                  <a:pt x="442213" y="159384"/>
                </a:lnTo>
                <a:lnTo>
                  <a:pt x="442213" y="119633"/>
                </a:lnTo>
                <a:lnTo>
                  <a:pt x="0" y="119633"/>
                </a:lnTo>
                <a:lnTo>
                  <a:pt x="0" y="39877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4102734" y="5248909"/>
            <a:ext cx="521969" cy="159385"/>
          </a:xfrm>
          <a:custGeom>
            <a:avLst/>
            <a:gdLst/>
            <a:ahLst/>
            <a:cxnLst/>
            <a:rect l="l" t="t" r="r" b="b"/>
            <a:pathLst>
              <a:path w="521969" h="159385">
                <a:moveTo>
                  <a:pt x="442340" y="0"/>
                </a:moveTo>
                <a:lnTo>
                  <a:pt x="442340" y="39877"/>
                </a:lnTo>
                <a:lnTo>
                  <a:pt x="0" y="39877"/>
                </a:lnTo>
                <a:lnTo>
                  <a:pt x="0" y="119506"/>
                </a:lnTo>
                <a:lnTo>
                  <a:pt x="442340" y="119506"/>
                </a:lnTo>
                <a:lnTo>
                  <a:pt x="442340" y="159385"/>
                </a:lnTo>
                <a:lnTo>
                  <a:pt x="521969" y="79755"/>
                </a:lnTo>
                <a:lnTo>
                  <a:pt x="442340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4102734" y="5248909"/>
            <a:ext cx="521969" cy="159385"/>
          </a:xfrm>
          <a:custGeom>
            <a:avLst/>
            <a:gdLst/>
            <a:ahLst/>
            <a:cxnLst/>
            <a:rect l="l" t="t" r="r" b="b"/>
            <a:pathLst>
              <a:path w="521969" h="159385">
                <a:moveTo>
                  <a:pt x="0" y="39877"/>
                </a:moveTo>
                <a:lnTo>
                  <a:pt x="442340" y="39877"/>
                </a:lnTo>
                <a:lnTo>
                  <a:pt x="442340" y="0"/>
                </a:lnTo>
                <a:lnTo>
                  <a:pt x="521969" y="79755"/>
                </a:lnTo>
                <a:lnTo>
                  <a:pt x="442340" y="159385"/>
                </a:lnTo>
                <a:lnTo>
                  <a:pt x="442340" y="119506"/>
                </a:lnTo>
                <a:lnTo>
                  <a:pt x="0" y="119506"/>
                </a:lnTo>
                <a:lnTo>
                  <a:pt x="0" y="39877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365125" y="6256020"/>
            <a:ext cx="5486400" cy="22478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431165" y="6914477"/>
            <a:ext cx="812558" cy="19866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1972182" y="6870789"/>
            <a:ext cx="3938397" cy="99330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431165" y="7970087"/>
            <a:ext cx="5381117" cy="206933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407669" y="8448929"/>
            <a:ext cx="1838198" cy="22860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2288794" y="8420354"/>
            <a:ext cx="2942971" cy="257175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741668" y="9261550"/>
            <a:ext cx="496570" cy="1790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10</a:t>
            </a:r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7651" y="449580"/>
            <a:ext cx="673925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6191885" algn="l"/>
                <a:tab pos="6725284" algn="l"/>
              </a:tabLst>
            </a:pPr>
            <a:r>
              <a:rPr dirty="0" smtClean="0" sz="1200" spc="-125" u="sng">
                <a:latin typeface="Cambria"/>
                <a:cs typeface="Cambria"/>
              </a:rPr>
              <a:t> </a:t>
            </a:r>
            <a:r>
              <a:rPr dirty="0" smtClean="0" sz="1200" spc="-15" u="sng">
                <a:latin typeface="Cambria"/>
                <a:cs typeface="Cambria"/>
              </a:rPr>
              <a:t>C</a:t>
            </a:r>
            <a:r>
              <a:rPr dirty="0" smtClean="0" sz="1200" spc="0" u="sng">
                <a:latin typeface="Cambria"/>
                <a:cs typeface="Cambria"/>
              </a:rPr>
              <a:t>ont</a:t>
            </a:r>
            <a:r>
              <a:rPr dirty="0" smtClean="0" sz="1200" spc="-10" u="sng">
                <a:latin typeface="Cambria"/>
                <a:cs typeface="Cambria"/>
              </a:rPr>
              <a:t>r</a:t>
            </a:r>
            <a:r>
              <a:rPr dirty="0" smtClean="0" sz="1200" spc="0" u="sng">
                <a:latin typeface="Cambria"/>
                <a:cs typeface="Cambria"/>
              </a:rPr>
              <a:t>ol</a:t>
            </a:r>
            <a:r>
              <a:rPr dirty="0" smtClean="0" sz="1200" spc="0" u="sng">
                <a:latin typeface="Cambria"/>
                <a:cs typeface="Cambria"/>
              </a:rPr>
              <a:t> 	</a:t>
            </a:r>
            <a:r>
              <a:rPr dirty="0" smtClean="0" sz="1200" spc="-10" u="sng">
                <a:latin typeface="Cambria"/>
                <a:cs typeface="Cambria"/>
              </a:rPr>
              <a:t>L</a:t>
            </a:r>
            <a:r>
              <a:rPr dirty="0" smtClean="0" sz="1200" spc="-5" u="sng">
                <a:latin typeface="Cambria"/>
                <a:cs typeface="Cambria"/>
              </a:rPr>
              <a:t>ec.</a:t>
            </a:r>
            <a:r>
              <a:rPr dirty="0" smtClean="0" sz="1200" spc="5" u="sng">
                <a:latin typeface="Cambria"/>
                <a:cs typeface="Cambria"/>
              </a:rPr>
              <a:t> </a:t>
            </a:r>
            <a:r>
              <a:rPr dirty="0" smtClean="0" sz="1200" spc="-10" u="sng">
                <a:latin typeface="Cambria"/>
                <a:cs typeface="Cambria"/>
              </a:rPr>
              <a:t>3</a:t>
            </a:r>
            <a:r>
              <a:rPr dirty="0" smtClean="0" sz="1200" spc="-10" u="sng">
                <a:latin typeface="Cambria"/>
                <a:cs typeface="Cambria"/>
              </a:rPr>
              <a:t> 	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30351" y="921760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530351" y="925037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535940" y="2908554"/>
            <a:ext cx="102108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When </a:t>
            </a:r>
            <a:r>
              <a:rPr dirty="0" smtClean="0" sz="1400" spc="-10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1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=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0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4321683"/>
            <a:ext cx="102108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When </a:t>
            </a:r>
            <a:r>
              <a:rPr dirty="0" smtClean="0" sz="1400" spc="-10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2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=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0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30530" y="822960"/>
            <a:ext cx="4773930" cy="215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646430" y="1240155"/>
            <a:ext cx="3807460" cy="125349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2045970" y="2767964"/>
            <a:ext cx="2886710" cy="118999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1697989" y="3008883"/>
            <a:ext cx="247650" cy="106680"/>
          </a:xfrm>
          <a:custGeom>
            <a:avLst/>
            <a:gdLst/>
            <a:ahLst/>
            <a:cxnLst/>
            <a:rect l="l" t="t" r="r" b="b"/>
            <a:pathLst>
              <a:path w="247650" h="106680">
                <a:moveTo>
                  <a:pt x="194310" y="0"/>
                </a:moveTo>
                <a:lnTo>
                  <a:pt x="194310" y="26670"/>
                </a:lnTo>
                <a:lnTo>
                  <a:pt x="0" y="26670"/>
                </a:lnTo>
                <a:lnTo>
                  <a:pt x="0" y="80010"/>
                </a:lnTo>
                <a:lnTo>
                  <a:pt x="194310" y="80010"/>
                </a:lnTo>
                <a:lnTo>
                  <a:pt x="194310" y="106680"/>
                </a:lnTo>
                <a:lnTo>
                  <a:pt x="247650" y="53340"/>
                </a:lnTo>
                <a:lnTo>
                  <a:pt x="194310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1697989" y="3008883"/>
            <a:ext cx="247650" cy="106680"/>
          </a:xfrm>
          <a:custGeom>
            <a:avLst/>
            <a:gdLst/>
            <a:ahLst/>
            <a:cxnLst/>
            <a:rect l="l" t="t" r="r" b="b"/>
            <a:pathLst>
              <a:path w="247650" h="106680">
                <a:moveTo>
                  <a:pt x="0" y="26670"/>
                </a:moveTo>
                <a:lnTo>
                  <a:pt x="194310" y="26670"/>
                </a:lnTo>
                <a:lnTo>
                  <a:pt x="194310" y="0"/>
                </a:lnTo>
                <a:lnTo>
                  <a:pt x="247650" y="53340"/>
                </a:lnTo>
                <a:lnTo>
                  <a:pt x="194310" y="106680"/>
                </a:lnTo>
                <a:lnTo>
                  <a:pt x="194310" y="80010"/>
                </a:lnTo>
                <a:lnTo>
                  <a:pt x="0" y="80010"/>
                </a:lnTo>
                <a:lnTo>
                  <a:pt x="0" y="26670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5001895" y="2931795"/>
            <a:ext cx="2390139" cy="24765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1821814" y="3996690"/>
            <a:ext cx="3180715" cy="12096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1666875" y="4408170"/>
            <a:ext cx="247650" cy="106679"/>
          </a:xfrm>
          <a:custGeom>
            <a:avLst/>
            <a:gdLst/>
            <a:ahLst/>
            <a:cxnLst/>
            <a:rect l="l" t="t" r="r" b="b"/>
            <a:pathLst>
              <a:path w="247650" h="106679">
                <a:moveTo>
                  <a:pt x="194310" y="0"/>
                </a:moveTo>
                <a:lnTo>
                  <a:pt x="194310" y="26669"/>
                </a:lnTo>
                <a:lnTo>
                  <a:pt x="0" y="26669"/>
                </a:lnTo>
                <a:lnTo>
                  <a:pt x="0" y="80009"/>
                </a:lnTo>
                <a:lnTo>
                  <a:pt x="194310" y="80009"/>
                </a:lnTo>
                <a:lnTo>
                  <a:pt x="194310" y="106679"/>
                </a:lnTo>
                <a:lnTo>
                  <a:pt x="247650" y="53339"/>
                </a:lnTo>
                <a:lnTo>
                  <a:pt x="194310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1666875" y="4408170"/>
            <a:ext cx="247650" cy="106679"/>
          </a:xfrm>
          <a:custGeom>
            <a:avLst/>
            <a:gdLst/>
            <a:ahLst/>
            <a:cxnLst/>
            <a:rect l="l" t="t" r="r" b="b"/>
            <a:pathLst>
              <a:path w="247650" h="106679">
                <a:moveTo>
                  <a:pt x="0" y="26669"/>
                </a:moveTo>
                <a:lnTo>
                  <a:pt x="194310" y="26669"/>
                </a:lnTo>
                <a:lnTo>
                  <a:pt x="194310" y="0"/>
                </a:lnTo>
                <a:lnTo>
                  <a:pt x="247650" y="53339"/>
                </a:lnTo>
                <a:lnTo>
                  <a:pt x="194310" y="106679"/>
                </a:lnTo>
                <a:lnTo>
                  <a:pt x="194310" y="80009"/>
                </a:lnTo>
                <a:lnTo>
                  <a:pt x="0" y="80009"/>
                </a:lnTo>
                <a:lnTo>
                  <a:pt x="0" y="26669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4617720" y="4408170"/>
            <a:ext cx="2775585" cy="17970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465455" y="5448553"/>
            <a:ext cx="2028698" cy="21907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2553589" y="5448553"/>
            <a:ext cx="2923920" cy="21907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20" name="object 2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0351" y="921760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530351" y="925037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17651" y="449580"/>
            <a:ext cx="6897370" cy="64922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R="158115">
              <a:lnSpc>
                <a:spcPct val="100000"/>
              </a:lnSpc>
              <a:tabLst>
                <a:tab pos="6179185" algn="l"/>
                <a:tab pos="6712584" algn="l"/>
              </a:tabLst>
            </a:pPr>
            <a:r>
              <a:rPr dirty="0" smtClean="0" sz="1200" spc="-125" u="sng">
                <a:latin typeface="Cambria"/>
                <a:cs typeface="Cambria"/>
              </a:rPr>
              <a:t> </a:t>
            </a:r>
            <a:r>
              <a:rPr dirty="0" smtClean="0" sz="1200" spc="-15" u="sng">
                <a:latin typeface="Cambria"/>
                <a:cs typeface="Cambria"/>
              </a:rPr>
              <a:t>C</a:t>
            </a:r>
            <a:r>
              <a:rPr dirty="0" smtClean="0" sz="1200" spc="0" u="sng">
                <a:latin typeface="Cambria"/>
                <a:cs typeface="Cambria"/>
              </a:rPr>
              <a:t>ont</a:t>
            </a:r>
            <a:r>
              <a:rPr dirty="0" smtClean="0" sz="1200" spc="-10" u="sng">
                <a:latin typeface="Cambria"/>
                <a:cs typeface="Cambria"/>
              </a:rPr>
              <a:t>r</a:t>
            </a:r>
            <a:r>
              <a:rPr dirty="0" smtClean="0" sz="1200" spc="0" u="sng">
                <a:latin typeface="Cambria"/>
                <a:cs typeface="Cambria"/>
              </a:rPr>
              <a:t>ol</a:t>
            </a:r>
            <a:r>
              <a:rPr dirty="0" smtClean="0" sz="1200" spc="0" u="sng">
                <a:latin typeface="Cambria"/>
                <a:cs typeface="Cambria"/>
              </a:rPr>
              <a:t> 	</a:t>
            </a:r>
            <a:r>
              <a:rPr dirty="0" smtClean="0" sz="1200" spc="-10" u="sng">
                <a:latin typeface="Cambria"/>
                <a:cs typeface="Cambria"/>
              </a:rPr>
              <a:t>L</a:t>
            </a:r>
            <a:r>
              <a:rPr dirty="0" smtClean="0" sz="1200" spc="-5" u="sng">
                <a:latin typeface="Cambria"/>
                <a:cs typeface="Cambria"/>
              </a:rPr>
              <a:t>ec.</a:t>
            </a:r>
            <a:r>
              <a:rPr dirty="0" smtClean="0" sz="1200" spc="5" u="sng">
                <a:latin typeface="Cambria"/>
                <a:cs typeface="Cambria"/>
              </a:rPr>
              <a:t> </a:t>
            </a:r>
            <a:r>
              <a:rPr dirty="0" smtClean="0" sz="1200" spc="-10" u="sng">
                <a:latin typeface="Cambria"/>
                <a:cs typeface="Cambria"/>
              </a:rPr>
              <a:t>3</a:t>
            </a:r>
            <a:r>
              <a:rPr dirty="0" smtClean="0" sz="1200" spc="-10" u="sng">
                <a:latin typeface="Cambria"/>
                <a:cs typeface="Cambria"/>
              </a:rPr>
              <a:t> 	</a:t>
            </a:r>
            <a:endParaRPr sz="1200">
              <a:latin typeface="Cambria"/>
              <a:cs typeface="Cambria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10"/>
              </a:spcBef>
            </a:pPr>
            <a:endParaRPr sz="1100"/>
          </a:p>
          <a:p>
            <a:pPr algn="ctr" marR="160655">
              <a:lnSpc>
                <a:spcPct val="100000"/>
              </a:lnSpc>
            </a:pPr>
            <a:r>
              <a:rPr dirty="0" smtClean="0" sz="1600" spc="-10" b="1">
                <a:latin typeface="Times New Roman"/>
                <a:cs typeface="Times New Roman"/>
              </a:rPr>
              <a:t>Signal</a:t>
            </a:r>
            <a:r>
              <a:rPr dirty="0" smtClean="0" sz="1600" spc="-5" b="1">
                <a:latin typeface="Times New Roman"/>
                <a:cs typeface="Times New Roman"/>
              </a:rPr>
              <a:t> </a:t>
            </a:r>
            <a:r>
              <a:rPr dirty="0" smtClean="0" sz="1600" spc="-20" b="1">
                <a:latin typeface="Times New Roman"/>
                <a:cs typeface="Times New Roman"/>
              </a:rPr>
              <a:t>F</a:t>
            </a:r>
            <a:r>
              <a:rPr dirty="0" smtClean="0" sz="1600" spc="-10" b="1">
                <a:latin typeface="Times New Roman"/>
                <a:cs typeface="Times New Roman"/>
              </a:rPr>
              <a:t>low</a:t>
            </a:r>
            <a:r>
              <a:rPr dirty="0" smtClean="0" sz="1600" spc="20" b="1">
                <a:latin typeface="Times New Roman"/>
                <a:cs typeface="Times New Roman"/>
              </a:rPr>
              <a:t> </a:t>
            </a:r>
            <a:r>
              <a:rPr dirty="0" smtClean="0" sz="1600" spc="-25" b="1">
                <a:latin typeface="Times New Roman"/>
                <a:cs typeface="Times New Roman"/>
              </a:rPr>
              <a:t>G</a:t>
            </a:r>
            <a:r>
              <a:rPr dirty="0" smtClean="0" sz="1600" spc="-10" b="1">
                <a:latin typeface="Times New Roman"/>
                <a:cs typeface="Times New Roman"/>
              </a:rPr>
              <a:t>raphs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95"/>
              </a:spcBef>
            </a:pPr>
            <a:endParaRPr sz="1200"/>
          </a:p>
          <a:p>
            <a:pPr algn="just" marL="30480" marR="192405" indent="132080">
              <a:lnSpc>
                <a:spcPts val="161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ock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gram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ul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hi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ally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stem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15">
                <a:latin typeface="Times New Roman"/>
                <a:cs typeface="Times New Roman"/>
              </a:rPr>
              <a:t>d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ics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 us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ly </a:t>
            </a:r>
            <a:r>
              <a:rPr dirty="0" smtClean="0" sz="1400" spc="-1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sis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gn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ol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s. </a:t>
            </a:r>
            <a:r>
              <a:rPr dirty="0" smtClean="0" sz="1400" spc="-1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0">
                <a:latin typeface="Times New Roman"/>
                <a:cs typeface="Times New Roman"/>
              </a:rPr>
              <a:t> gr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stem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15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na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ics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ow g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ac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ue to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30480" marR="194945">
              <a:lnSpc>
                <a:spcPts val="1610"/>
              </a:lnSpc>
              <a:buFont typeface="Times New Roman"/>
              <a:buAutoNum type="alphaUcPeriod" startAt="10"/>
              <a:tabLst>
                <a:tab pos="211454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Ma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on.</a:t>
            </a:r>
            <a:r>
              <a:rPr dirty="0" smtClean="0" sz="1400" spc="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It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ted</a:t>
            </a:r>
            <a:r>
              <a:rPr dirty="0" smtClean="0" sz="1400" spc="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3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nal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low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gra</a:t>
            </a:r>
            <a:r>
              <a:rPr dirty="0" smtClean="0" sz="1400" spc="-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h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ck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gram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pp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ield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 i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one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sense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850"/>
              </a:lnSpc>
              <a:spcBef>
                <a:spcPts val="11"/>
              </a:spcBef>
              <a:buFont typeface="Times New Roman"/>
              <a:buAutoNum type="alphaUcPeriod" startAt="10"/>
            </a:pPr>
            <a:endParaRPr sz="850"/>
          </a:p>
          <a:p>
            <a:pPr>
              <a:lnSpc>
                <a:spcPts val="1000"/>
              </a:lnSpc>
              <a:buFont typeface="Times New Roman"/>
              <a:buAutoNum type="alphaUcPeriod" startAt="10"/>
            </a:pPr>
            <a:endParaRPr sz="1000"/>
          </a:p>
          <a:p>
            <a:pPr>
              <a:lnSpc>
                <a:spcPts val="1000"/>
              </a:lnSpc>
              <a:buFont typeface="Times New Roman"/>
              <a:buAutoNum type="alphaUcPeriod" startAt="10"/>
            </a:pPr>
            <a:endParaRPr sz="1000"/>
          </a:p>
          <a:p>
            <a:pPr marL="30480">
              <a:lnSpc>
                <a:spcPct val="100000"/>
              </a:lnSpc>
            </a:pPr>
            <a:r>
              <a:rPr dirty="0" smtClean="0" sz="1400" spc="-10" b="1" u="heavy">
                <a:latin typeface="Times New Roman"/>
                <a:cs typeface="Times New Roman"/>
              </a:rPr>
              <a:t>D</a:t>
            </a:r>
            <a:r>
              <a:rPr dirty="0" smtClean="0" sz="1400" spc="0" b="1" u="heavy">
                <a:latin typeface="Times New Roman"/>
                <a:cs typeface="Times New Roman"/>
              </a:rPr>
              <a:t>ef</a:t>
            </a:r>
            <a:r>
              <a:rPr dirty="0" smtClean="0" sz="1400" spc="5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n</a:t>
            </a:r>
            <a:r>
              <a:rPr dirty="0" smtClean="0" sz="1400" spc="-1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t</a:t>
            </a:r>
            <a:r>
              <a:rPr dirty="0" smtClean="0" sz="1400" spc="-1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n</a:t>
            </a:r>
            <a:r>
              <a:rPr dirty="0" smtClean="0" sz="1400" spc="-10" b="1" u="heavy">
                <a:latin typeface="Times New Roman"/>
                <a:cs typeface="Times New Roman"/>
              </a:rPr>
              <a:t>s</a:t>
            </a:r>
            <a:r>
              <a:rPr dirty="0" smtClean="0" sz="1400" spc="0" b="1" u="heavy">
                <a:latin typeface="Times New Roman"/>
                <a:cs typeface="Times New Roman"/>
              </a:rPr>
              <a:t>:</a:t>
            </a:r>
            <a:r>
              <a:rPr dirty="0" smtClean="0" sz="1400" spc="0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 dis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w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grap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ust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fi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 ce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67"/>
              </a:spcBef>
            </a:pPr>
            <a:endParaRPr sz="1100"/>
          </a:p>
          <a:p>
            <a:pPr lvl="1" marL="488315" indent="-228600">
              <a:lnSpc>
                <a:spcPct val="100000"/>
              </a:lnSpc>
              <a:buFont typeface="Wingdings"/>
              <a:buChar char=""/>
              <a:tabLst>
                <a:tab pos="488315" algn="l"/>
              </a:tabLst>
            </a:pPr>
            <a:r>
              <a:rPr dirty="0" smtClean="0" sz="1400" spc="-10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ode: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ode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var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 or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nal.</a:t>
            </a:r>
            <a:endParaRPr sz="1400">
              <a:latin typeface="Times New Roman"/>
              <a:cs typeface="Times New Roman"/>
            </a:endParaRPr>
          </a:p>
          <a:p>
            <a:pPr lvl="1" marL="488315" indent="-228600">
              <a:lnSpc>
                <a:spcPct val="100000"/>
              </a:lnSpc>
              <a:spcBef>
                <a:spcPts val="165"/>
              </a:spcBef>
              <a:buFont typeface="Wingdings"/>
              <a:buChar char=""/>
              <a:tabLst>
                <a:tab pos="488315" algn="l"/>
              </a:tabLst>
            </a:pPr>
            <a:r>
              <a:rPr dirty="0" smtClean="0" sz="1400" spc="0" b="1">
                <a:latin typeface="Times New Roman"/>
                <a:cs typeface="Times New Roman"/>
              </a:rPr>
              <a:t>Tra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itt</a:t>
            </a:r>
            <a:r>
              <a:rPr dirty="0" smtClean="0" sz="1400" spc="5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n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e: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itt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gain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 co</a:t>
            </a:r>
            <a:r>
              <a:rPr dirty="0" smtClean="0" sz="1400" spc="-2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endParaRPr sz="1400">
              <a:latin typeface="Times New Roman"/>
              <a:cs typeface="Times New Roman"/>
            </a:endParaRPr>
          </a:p>
          <a:p>
            <a:pPr algn="ctr" marR="146050">
              <a:lnSpc>
                <a:spcPct val="100000"/>
              </a:lnSpc>
              <a:spcBef>
                <a:spcPts val="180"/>
              </a:spcBef>
            </a:pPr>
            <a:r>
              <a:rPr dirty="0" smtClean="0" sz="1400">
                <a:latin typeface="Times New Roman"/>
                <a:cs typeface="Times New Roman"/>
              </a:rPr>
              <a:t>Su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tr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er 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een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endParaRPr sz="1400">
              <a:latin typeface="Times New Roman"/>
              <a:cs typeface="Times New Roman"/>
            </a:endParaRPr>
          </a:p>
          <a:p>
            <a:pPr lvl="1" marL="488315" marR="190500" indent="-228600">
              <a:lnSpc>
                <a:spcPct val="110000"/>
              </a:lnSpc>
              <a:buFont typeface="Wingdings"/>
              <a:buChar char=""/>
              <a:tabLst>
                <a:tab pos="488315" algn="l"/>
              </a:tabLst>
            </a:pPr>
            <a:r>
              <a:rPr dirty="0" smtClean="0" sz="1400" spc="0" b="1">
                <a:latin typeface="Times New Roman"/>
                <a:cs typeface="Times New Roman"/>
              </a:rPr>
              <a:t>Branc</a:t>
            </a:r>
            <a:r>
              <a:rPr dirty="0" smtClean="0" sz="1400" spc="-15" b="1">
                <a:latin typeface="Times New Roman"/>
                <a:cs typeface="Times New Roman"/>
              </a:rPr>
              <a:t>h</a:t>
            </a:r>
            <a:r>
              <a:rPr dirty="0" smtClean="0" sz="1400" spc="0" b="1">
                <a:latin typeface="Times New Roman"/>
                <a:cs typeface="Times New Roman"/>
              </a:rPr>
              <a:t>: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di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ne se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g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a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0">
                <a:latin typeface="Times New Roman"/>
                <a:cs typeface="Times New Roman"/>
              </a:rPr>
              <a:t> a tr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itt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e.</a:t>
            </a:r>
            <a:endParaRPr sz="1400">
              <a:latin typeface="Times New Roman"/>
              <a:cs typeface="Times New Roman"/>
            </a:endParaRPr>
          </a:p>
          <a:p>
            <a:pPr lvl="1" marL="488315" marR="194945" indent="-228600">
              <a:lnSpc>
                <a:spcPts val="1610"/>
              </a:lnSpc>
              <a:spcBef>
                <a:spcPts val="290"/>
              </a:spcBef>
              <a:buFont typeface="Wingdings"/>
              <a:buChar char=""/>
              <a:tabLst>
                <a:tab pos="488315" algn="l"/>
              </a:tabLst>
            </a:pPr>
            <a:r>
              <a:rPr dirty="0" smtClean="0" sz="1400" spc="0" b="1">
                <a:latin typeface="Times New Roman"/>
                <a:cs typeface="Times New Roman"/>
              </a:rPr>
              <a:t>Input </a:t>
            </a:r>
            <a:r>
              <a:rPr dirty="0" smtClean="0" sz="1400" spc="-9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ode </a:t>
            </a:r>
            <a:r>
              <a:rPr dirty="0" smtClean="0" sz="1400" spc="-90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r </a:t>
            </a:r>
            <a:r>
              <a:rPr dirty="0" smtClean="0" sz="1400" spc="-90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ou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c</a:t>
            </a:r>
            <a:r>
              <a:rPr dirty="0" smtClean="0" sz="1400" spc="10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: </a:t>
            </a:r>
            <a:r>
              <a:rPr dirty="0" smtClean="0" sz="1400" spc="-90" b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 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urce </a:t>
            </a:r>
            <a:r>
              <a:rPr dirty="0" smtClean="0" sz="1400" spc="-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-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de </a:t>
            </a:r>
            <a:r>
              <a:rPr dirty="0" smtClean="0" sz="1400" spc="-10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hat </a:t>
            </a:r>
            <a:r>
              <a:rPr dirty="0" smtClean="0" sz="1400" spc="-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nly </a:t>
            </a:r>
            <a:r>
              <a:rPr dirty="0" smtClean="0" sz="1400" spc="-1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 br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lvl="1" marL="488315" marR="195580" indent="-228600">
              <a:lnSpc>
                <a:spcPts val="1610"/>
              </a:lnSpc>
              <a:buFont typeface="Wingdings"/>
              <a:buChar char=""/>
              <a:tabLst>
                <a:tab pos="488315" algn="l"/>
              </a:tabLst>
            </a:pPr>
            <a:r>
              <a:rPr dirty="0" smtClean="0" sz="1400" spc="0" b="1">
                <a:latin typeface="Times New Roman"/>
                <a:cs typeface="Times New Roman"/>
              </a:rPr>
              <a:t>Output </a:t>
            </a:r>
            <a:r>
              <a:rPr dirty="0" smtClean="0" sz="1400" spc="-4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ode </a:t>
            </a:r>
            <a:r>
              <a:rPr dirty="0" smtClean="0" sz="1400" spc="-4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r </a:t>
            </a:r>
            <a:r>
              <a:rPr dirty="0" smtClean="0" sz="1400" spc="-4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-15" b="1">
                <a:latin typeface="Times New Roman"/>
                <a:cs typeface="Times New Roman"/>
              </a:rPr>
              <a:t>k</a:t>
            </a:r>
            <a:r>
              <a:rPr dirty="0" smtClean="0" sz="1400" spc="0" b="1">
                <a:latin typeface="Times New Roman"/>
                <a:cs typeface="Times New Roman"/>
              </a:rPr>
              <a:t>: </a:t>
            </a:r>
            <a:r>
              <a:rPr dirty="0" smtClean="0" sz="1400" spc="-35" b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ut 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ode </a:t>
            </a:r>
            <a:r>
              <a:rPr dirty="0" smtClean="0" sz="1400" spc="-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nk 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 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-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at 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as 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ly 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ing</a:t>
            </a:r>
            <a:r>
              <a:rPr dirty="0" smtClean="0" sz="1400" spc="0">
                <a:latin typeface="Times New Roman"/>
                <a:cs typeface="Times New Roman"/>
              </a:rPr>
              <a:t> br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lvl="1" marL="488315" indent="-228600">
              <a:lnSpc>
                <a:spcPts val="1565"/>
              </a:lnSpc>
              <a:buFont typeface="Wingdings"/>
              <a:buChar char=""/>
              <a:tabLst>
                <a:tab pos="488315" algn="l"/>
              </a:tabLst>
            </a:pPr>
            <a:r>
              <a:rPr dirty="0" smtClean="0" sz="1400" spc="-1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ixed 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od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: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ix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has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endParaRPr sz="1400">
              <a:latin typeface="Times New Roman"/>
              <a:cs typeface="Times New Roman"/>
            </a:endParaRPr>
          </a:p>
          <a:p>
            <a:pPr lvl="1" marL="488315" indent="-228600">
              <a:lnSpc>
                <a:spcPct val="100000"/>
              </a:lnSpc>
              <a:spcBef>
                <a:spcPts val="170"/>
              </a:spcBef>
              <a:buFont typeface="Wingdings"/>
              <a:buChar char=""/>
              <a:tabLst>
                <a:tab pos="488315" algn="l"/>
              </a:tabLst>
            </a:pPr>
            <a:r>
              <a:rPr dirty="0" smtClean="0" sz="1400" spc="-10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ath:</a:t>
            </a:r>
            <a:r>
              <a:rPr dirty="0" smtClean="0" sz="1400" spc="-85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br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endParaRPr sz="1400">
              <a:latin typeface="Times New Roman"/>
              <a:cs typeface="Times New Roman"/>
            </a:endParaRPr>
          </a:p>
          <a:p>
            <a:pPr lvl="1" marL="488315" indent="-228600">
              <a:lnSpc>
                <a:spcPts val="1620"/>
              </a:lnSpc>
              <a:buFont typeface="Wingdings"/>
              <a:buChar char=""/>
              <a:tabLst>
                <a:tab pos="488315" algn="l"/>
              </a:tabLst>
            </a:pP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op: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sed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th.</a:t>
            </a:r>
            <a:endParaRPr sz="1400">
              <a:latin typeface="Times New Roman"/>
              <a:cs typeface="Times New Roman"/>
            </a:endParaRPr>
          </a:p>
          <a:p>
            <a:pPr lvl="1" marL="488315" indent="-228600">
              <a:lnSpc>
                <a:spcPts val="1610"/>
              </a:lnSpc>
              <a:buFont typeface="Wingdings"/>
              <a:buChar char=""/>
              <a:tabLst>
                <a:tab pos="488315" algn="l"/>
              </a:tabLst>
            </a:pP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op </a:t>
            </a:r>
            <a:r>
              <a:rPr dirty="0" smtClean="0" sz="1400" spc="-10" b="1">
                <a:latin typeface="Times New Roman"/>
                <a:cs typeface="Times New Roman"/>
              </a:rPr>
              <a:t>g</a:t>
            </a:r>
            <a:r>
              <a:rPr dirty="0" smtClean="0" sz="1400" spc="0" b="1">
                <a:latin typeface="Times New Roman"/>
                <a:cs typeface="Times New Roman"/>
              </a:rPr>
              <a:t>ai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:</a:t>
            </a:r>
            <a:r>
              <a:rPr dirty="0" smtClean="0" sz="1400" spc="-85" b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itt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a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p.</a:t>
            </a:r>
            <a:endParaRPr sz="1400">
              <a:latin typeface="Times New Roman"/>
              <a:cs typeface="Times New Roman"/>
            </a:endParaRPr>
          </a:p>
          <a:p>
            <a:pPr lvl="1" marL="488315" indent="-228600">
              <a:lnSpc>
                <a:spcPts val="1610"/>
              </a:lnSpc>
              <a:buFont typeface="Wingdings"/>
              <a:buChar char=""/>
              <a:tabLst>
                <a:tab pos="488315" algn="l"/>
              </a:tabLst>
            </a:pPr>
            <a:r>
              <a:rPr dirty="0" smtClean="0" sz="1400" spc="-10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on tou</a:t>
            </a:r>
            <a:r>
              <a:rPr dirty="0" smtClean="0" sz="1400" spc="-10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hi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g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lo</a:t>
            </a:r>
            <a:r>
              <a:rPr dirty="0" smtClean="0" sz="1400" spc="5" b="1">
                <a:latin typeface="Times New Roman"/>
                <a:cs typeface="Times New Roman"/>
              </a:rPr>
              <a:t>o</a:t>
            </a:r>
            <a:r>
              <a:rPr dirty="0" smtClean="0" sz="1400" spc="-5" b="1">
                <a:latin typeface="Times New Roman"/>
                <a:cs typeface="Times New Roman"/>
              </a:rPr>
              <a:t>p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: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co</a:t>
            </a:r>
            <a:r>
              <a:rPr dirty="0" smtClean="0" sz="1400" spc="-10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no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lvl="1" marL="488315" marR="12700" indent="-228600">
              <a:lnSpc>
                <a:spcPts val="1610"/>
              </a:lnSpc>
              <a:spcBef>
                <a:spcPts val="40"/>
              </a:spcBef>
              <a:buFont typeface="Wingdings"/>
              <a:buChar char=""/>
              <a:tabLst>
                <a:tab pos="488315" algn="l"/>
              </a:tabLst>
            </a:pPr>
            <a:r>
              <a:rPr dirty="0" smtClean="0" sz="1400" spc="-10" b="1"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ward</a:t>
            </a:r>
            <a:r>
              <a:rPr dirty="0" smtClean="0" sz="1400" spc="90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ath:</a:t>
            </a:r>
            <a:r>
              <a:rPr dirty="0" smtClean="0" sz="1400" spc="100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ard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ode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urc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(s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k)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ore 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nce.</a:t>
            </a:r>
            <a:endParaRPr sz="1400">
              <a:latin typeface="Times New Roman"/>
              <a:cs typeface="Times New Roman"/>
            </a:endParaRPr>
          </a:p>
          <a:p>
            <a:pPr marL="488315" indent="-228600">
              <a:lnSpc>
                <a:spcPts val="1565"/>
              </a:lnSpc>
              <a:buSzPct val="75000"/>
              <a:buFont typeface="Wingdings"/>
              <a:buChar char=""/>
              <a:tabLst>
                <a:tab pos="488315" algn="l"/>
              </a:tabLst>
            </a:pPr>
            <a:r>
              <a:rPr dirty="0" smtClean="0" sz="1400" spc="-10" b="1"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ward </a:t>
            </a:r>
            <a:r>
              <a:rPr dirty="0" smtClean="0" sz="1400" spc="-20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ath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g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in:</a:t>
            </a:r>
            <a:r>
              <a:rPr dirty="0" smtClean="0" sz="1400" spc="-90" b="1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A</a:t>
            </a:r>
            <a:r>
              <a:rPr dirty="0" smtClean="0" sz="1400" spc="-10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ard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uct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itt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endParaRPr sz="1400">
              <a:latin typeface="Times New Roman"/>
              <a:cs typeface="Times New Roman"/>
            </a:endParaRPr>
          </a:p>
          <a:p>
            <a:pPr marL="488315">
              <a:lnSpc>
                <a:spcPts val="1620"/>
              </a:lnSpc>
            </a:pPr>
            <a:r>
              <a:rPr dirty="0" smtClean="0" sz="1400">
                <a:latin typeface="Times New Roman"/>
                <a:cs typeface="Times New Roman"/>
              </a:rPr>
              <a:t>a for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110610" y="8763457"/>
            <a:ext cx="1554480" cy="1727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50" spc="-15" b="1">
                <a:latin typeface="Times New Roman"/>
                <a:cs typeface="Times New Roman"/>
              </a:rPr>
              <a:t>F</a:t>
            </a:r>
            <a:r>
              <a:rPr dirty="0" smtClean="0" sz="950" spc="-5" b="1">
                <a:latin typeface="Times New Roman"/>
                <a:cs typeface="Times New Roman"/>
              </a:rPr>
              <a:t>i</a:t>
            </a:r>
            <a:r>
              <a:rPr dirty="0" smtClean="0" sz="950" spc="0" b="1">
                <a:latin typeface="Times New Roman"/>
                <a:cs typeface="Times New Roman"/>
              </a:rPr>
              <a:t>g</a:t>
            </a:r>
            <a:r>
              <a:rPr dirty="0" smtClean="0" sz="950" spc="-5" b="1">
                <a:latin typeface="Times New Roman"/>
                <a:cs typeface="Times New Roman"/>
              </a:rPr>
              <a:t>ure</a:t>
            </a:r>
            <a:r>
              <a:rPr dirty="0" smtClean="0" sz="950" spc="-5" b="1">
                <a:latin typeface="Times New Roman"/>
                <a:cs typeface="Times New Roman"/>
              </a:rPr>
              <a:t> </a:t>
            </a:r>
            <a:r>
              <a:rPr dirty="0" smtClean="0" sz="950" spc="-10" b="1">
                <a:latin typeface="Times New Roman"/>
                <a:cs typeface="Times New Roman"/>
              </a:rPr>
              <a:t>(</a:t>
            </a:r>
            <a:r>
              <a:rPr dirty="0" smtClean="0" sz="950" spc="-5" b="1">
                <a:latin typeface="Times New Roman"/>
                <a:cs typeface="Times New Roman"/>
              </a:rPr>
              <a:t>3.1)</a:t>
            </a:r>
            <a:r>
              <a:rPr dirty="0" smtClean="0" sz="950" spc="-5" b="1">
                <a:latin typeface="Times New Roman"/>
                <a:cs typeface="Times New Roman"/>
              </a:rPr>
              <a:t> </a:t>
            </a:r>
            <a:r>
              <a:rPr dirty="0" smtClean="0" sz="950" spc="-5">
                <a:latin typeface="Times New Roman"/>
                <a:cs typeface="Times New Roman"/>
              </a:rPr>
              <a:t>Si</a:t>
            </a:r>
            <a:r>
              <a:rPr dirty="0" smtClean="0" sz="950" spc="-10">
                <a:latin typeface="Times New Roman"/>
                <a:cs typeface="Times New Roman"/>
              </a:rPr>
              <a:t>g</a:t>
            </a:r>
            <a:r>
              <a:rPr dirty="0" smtClean="0" sz="950" spc="-5">
                <a:latin typeface="Times New Roman"/>
                <a:cs typeface="Times New Roman"/>
              </a:rPr>
              <a:t>nal</a:t>
            </a:r>
            <a:r>
              <a:rPr dirty="0" smtClean="0" sz="950" spc="-5">
                <a:latin typeface="Times New Roman"/>
                <a:cs typeface="Times New Roman"/>
              </a:rPr>
              <a:t> </a:t>
            </a:r>
            <a:r>
              <a:rPr dirty="0" smtClean="0" sz="950" spc="0">
                <a:latin typeface="Times New Roman"/>
                <a:cs typeface="Times New Roman"/>
              </a:rPr>
              <a:t>f</a:t>
            </a:r>
            <a:r>
              <a:rPr dirty="0" smtClean="0" sz="950" spc="-5">
                <a:latin typeface="Times New Roman"/>
                <a:cs typeface="Times New Roman"/>
              </a:rPr>
              <a:t>l</a:t>
            </a:r>
            <a:r>
              <a:rPr dirty="0" smtClean="0" sz="950" spc="0">
                <a:latin typeface="Times New Roman"/>
                <a:cs typeface="Times New Roman"/>
              </a:rPr>
              <a:t>o</a:t>
            </a:r>
            <a:r>
              <a:rPr dirty="0" smtClean="0" sz="950" spc="-10">
                <a:latin typeface="Times New Roman"/>
                <a:cs typeface="Times New Roman"/>
              </a:rPr>
              <a:t>w</a:t>
            </a:r>
            <a:r>
              <a:rPr dirty="0" smtClean="0" sz="950" spc="-10">
                <a:latin typeface="Times New Roman"/>
                <a:cs typeface="Times New Roman"/>
              </a:rPr>
              <a:t> </a:t>
            </a:r>
            <a:r>
              <a:rPr dirty="0" smtClean="0" sz="1050" spc="0">
                <a:latin typeface="Times New Roman"/>
                <a:cs typeface="Times New Roman"/>
              </a:rPr>
              <a:t>g</a:t>
            </a:r>
            <a:r>
              <a:rPr dirty="0" smtClean="0" sz="1050" spc="-5">
                <a:latin typeface="Times New Roman"/>
                <a:cs typeface="Times New Roman"/>
              </a:rPr>
              <a:t>r</a:t>
            </a:r>
            <a:r>
              <a:rPr dirty="0" smtClean="0" sz="1050" spc="0">
                <a:latin typeface="Times New Roman"/>
                <a:cs typeface="Times New Roman"/>
              </a:rPr>
              <a:t>aph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913254" y="7040244"/>
            <a:ext cx="3787775" cy="16979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0351" y="921760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530351" y="925037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17651" y="449580"/>
            <a:ext cx="6739255" cy="52158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12700">
              <a:lnSpc>
                <a:spcPct val="100000"/>
              </a:lnSpc>
              <a:tabLst>
                <a:tab pos="6191885" algn="l"/>
                <a:tab pos="6725284" algn="l"/>
              </a:tabLst>
            </a:pPr>
            <a:r>
              <a:rPr dirty="0" smtClean="0" sz="1200" spc="-125" u="sng">
                <a:latin typeface="Cambria"/>
                <a:cs typeface="Cambria"/>
              </a:rPr>
              <a:t> </a:t>
            </a:r>
            <a:r>
              <a:rPr dirty="0" smtClean="0" sz="1200" spc="-15" u="sng">
                <a:latin typeface="Cambria"/>
                <a:cs typeface="Cambria"/>
              </a:rPr>
              <a:t>C</a:t>
            </a:r>
            <a:r>
              <a:rPr dirty="0" smtClean="0" sz="1200" spc="0" u="sng">
                <a:latin typeface="Cambria"/>
                <a:cs typeface="Cambria"/>
              </a:rPr>
              <a:t>ont</a:t>
            </a:r>
            <a:r>
              <a:rPr dirty="0" smtClean="0" sz="1200" spc="-10" u="sng">
                <a:latin typeface="Cambria"/>
                <a:cs typeface="Cambria"/>
              </a:rPr>
              <a:t>r</a:t>
            </a:r>
            <a:r>
              <a:rPr dirty="0" smtClean="0" sz="1200" spc="0" u="sng">
                <a:latin typeface="Cambria"/>
                <a:cs typeface="Cambria"/>
              </a:rPr>
              <a:t>ol</a:t>
            </a:r>
            <a:r>
              <a:rPr dirty="0" smtClean="0" sz="1200" spc="0" u="sng">
                <a:latin typeface="Cambria"/>
                <a:cs typeface="Cambria"/>
              </a:rPr>
              <a:t> 	</a:t>
            </a:r>
            <a:r>
              <a:rPr dirty="0" smtClean="0" sz="1200" spc="-10" u="sng">
                <a:latin typeface="Cambria"/>
                <a:cs typeface="Cambria"/>
              </a:rPr>
              <a:t>L</a:t>
            </a:r>
            <a:r>
              <a:rPr dirty="0" smtClean="0" sz="1200" spc="-5" u="sng">
                <a:latin typeface="Cambria"/>
                <a:cs typeface="Cambria"/>
              </a:rPr>
              <a:t>ec.</a:t>
            </a:r>
            <a:r>
              <a:rPr dirty="0" smtClean="0" sz="1200" spc="5" u="sng">
                <a:latin typeface="Cambria"/>
                <a:cs typeface="Cambria"/>
              </a:rPr>
              <a:t> </a:t>
            </a:r>
            <a:r>
              <a:rPr dirty="0" smtClean="0" sz="1200" spc="-10" u="sng">
                <a:latin typeface="Cambria"/>
                <a:cs typeface="Cambria"/>
              </a:rPr>
              <a:t>3</a:t>
            </a:r>
            <a:r>
              <a:rPr dirty="0" smtClean="0" sz="1200" spc="-10" u="sng">
                <a:latin typeface="Cambria"/>
                <a:cs typeface="Cambria"/>
              </a:rPr>
              <a:t> 	</a:t>
            </a:r>
            <a:endParaRPr sz="1200">
              <a:latin typeface="Cambria"/>
              <a:cs typeface="Cambria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10"/>
              </a:spcBef>
            </a:pPr>
            <a:endParaRPr sz="1100"/>
          </a:p>
          <a:p>
            <a:pPr algn="just" marL="30480" marR="4311015">
              <a:lnSpc>
                <a:spcPct val="100000"/>
              </a:lnSpc>
            </a:pPr>
            <a:r>
              <a:rPr dirty="0" smtClean="0" sz="1600" spc="-10" b="1" u="heavy">
                <a:latin typeface="Times New Roman"/>
                <a:cs typeface="Times New Roman"/>
              </a:rPr>
              <a:t>Sig</a:t>
            </a:r>
            <a:r>
              <a:rPr dirty="0" smtClean="0" sz="1600" spc="-10" b="1" u="heavy">
                <a:latin typeface="Times New Roman"/>
                <a:cs typeface="Times New Roman"/>
              </a:rPr>
              <a:t>na</a:t>
            </a:r>
            <a:r>
              <a:rPr dirty="0" smtClean="0" sz="1600" spc="-5" b="1" u="heavy">
                <a:latin typeface="Times New Roman"/>
                <a:cs typeface="Times New Roman"/>
              </a:rPr>
              <a:t>l</a:t>
            </a:r>
            <a:r>
              <a:rPr dirty="0" smtClean="0" sz="1600" spc="-5" b="1" u="heavy">
                <a:latin typeface="Times New Roman"/>
                <a:cs typeface="Times New Roman"/>
              </a:rPr>
              <a:t> </a:t>
            </a:r>
            <a:r>
              <a:rPr dirty="0" smtClean="0" sz="1600" spc="-20" b="1" u="heavy">
                <a:latin typeface="Times New Roman"/>
                <a:cs typeface="Times New Roman"/>
              </a:rPr>
              <a:t>F</a:t>
            </a:r>
            <a:r>
              <a:rPr dirty="0" smtClean="0" sz="1600" spc="-10" b="1" u="heavy">
                <a:latin typeface="Times New Roman"/>
                <a:cs typeface="Times New Roman"/>
              </a:rPr>
              <a:t>lo</a:t>
            </a:r>
            <a:r>
              <a:rPr dirty="0" smtClean="0" sz="1600" spc="-15" b="1" u="heavy">
                <a:latin typeface="Times New Roman"/>
                <a:cs typeface="Times New Roman"/>
              </a:rPr>
              <a:t>w</a:t>
            </a:r>
            <a:r>
              <a:rPr dirty="0" smtClean="0" sz="1600" spc="15" b="1" u="heavy">
                <a:latin typeface="Times New Roman"/>
                <a:cs typeface="Times New Roman"/>
              </a:rPr>
              <a:t> </a:t>
            </a:r>
            <a:r>
              <a:rPr dirty="0" smtClean="0" sz="1600" spc="-25" b="1" u="heavy">
                <a:latin typeface="Times New Roman"/>
                <a:cs typeface="Times New Roman"/>
              </a:rPr>
              <a:t>G</a:t>
            </a:r>
            <a:r>
              <a:rPr dirty="0" smtClean="0" sz="1600" spc="-10" b="1" u="heavy">
                <a:latin typeface="Times New Roman"/>
                <a:cs typeface="Times New Roman"/>
              </a:rPr>
              <a:t>ra</a:t>
            </a:r>
            <a:r>
              <a:rPr dirty="0" smtClean="0" sz="1600" spc="-10" b="1" u="heavy">
                <a:latin typeface="Times New Roman"/>
                <a:cs typeface="Times New Roman"/>
              </a:rPr>
              <a:t>ph</a:t>
            </a:r>
            <a:r>
              <a:rPr dirty="0" smtClean="0" sz="1600" spc="-5" b="1" u="heavy">
                <a:latin typeface="Times New Roman"/>
                <a:cs typeface="Times New Roman"/>
              </a:rPr>
              <a:t> </a:t>
            </a:r>
            <a:r>
              <a:rPr dirty="0" smtClean="0" sz="1600" spc="-10" b="1" u="heavy">
                <a:latin typeface="Times New Roman"/>
                <a:cs typeface="Times New Roman"/>
              </a:rPr>
              <a:t>Algebra</a:t>
            </a:r>
            <a:endParaRPr sz="1600">
              <a:latin typeface="Times New Roman"/>
              <a:cs typeface="Times New Roman"/>
            </a:endParaRPr>
          </a:p>
          <a:p>
            <a:pPr marL="30480" marR="31115" indent="247015">
              <a:lnSpc>
                <a:spcPts val="1610"/>
              </a:lnSpc>
              <a:spcBef>
                <a:spcPts val="10"/>
              </a:spcBef>
            </a:pPr>
            <a:r>
              <a:rPr dirty="0" smtClean="0" sz="1400">
                <a:latin typeface="Times New Roman"/>
                <a:cs typeface="Times New Roman"/>
              </a:rPr>
              <a:t>A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ow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ph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ear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stem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can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dra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5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 d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o,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ut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(sour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ft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nod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ks)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endParaRPr sz="1400">
              <a:latin typeface="Times New Roman"/>
              <a:cs typeface="Times New Roman"/>
            </a:endParaRPr>
          </a:p>
          <a:p>
            <a:pPr algn="just" marL="30480" marR="32384">
              <a:lnSpc>
                <a:spcPts val="1610"/>
              </a:lnSpc>
              <a:spcBef>
                <a:spcPts val="10"/>
              </a:spcBef>
            </a:pPr>
            <a:r>
              <a:rPr dirty="0" smtClean="0" sz="1400">
                <a:latin typeface="Times New Roman"/>
                <a:cs typeface="Times New Roman"/>
              </a:rPr>
              <a:t>the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ht.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 (s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ur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ks),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4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ces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 fr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ff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qu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3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1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ine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15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p,</a:t>
            </a:r>
            <a:r>
              <a:rPr dirty="0" smtClean="0" sz="1400" spc="1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 use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n's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ula,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en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er,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uce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ow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 gr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ph </a:t>
            </a:r>
            <a:r>
              <a:rPr dirty="0" smtClean="0" sz="1400" spc="-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 </a:t>
            </a:r>
            <a:r>
              <a:rPr dirty="0" smtClean="0" sz="1400" spc="-10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y </a:t>
            </a:r>
            <a:r>
              <a:rPr dirty="0" smtClean="0" sz="1400" spc="-1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100">
                <a:latin typeface="Times New Roman"/>
                <a:cs typeface="Times New Roman"/>
              </a:rPr>
              <a:t> </a:t>
            </a:r>
            <a:r>
              <a:rPr dirty="0" smtClean="0" sz="1400" spc="3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s. </a:t>
            </a:r>
            <a:r>
              <a:rPr dirty="0" smtClean="0" sz="1400" spc="-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 </a:t>
            </a:r>
            <a:r>
              <a:rPr dirty="0" smtClean="0" sz="1400" spc="-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ac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h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is, </a:t>
            </a:r>
            <a:r>
              <a:rPr dirty="0" smtClean="0" sz="1400" spc="-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se </a:t>
            </a:r>
            <a:r>
              <a:rPr dirty="0" smtClean="0" sz="1400" spc="-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lo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 r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850"/>
              </a:lnSpc>
              <a:spcBef>
                <a:spcPts val="43"/>
              </a:spcBef>
            </a:pPr>
            <a:endParaRPr sz="850"/>
          </a:p>
          <a:p>
            <a:pPr marL="602615" indent="-228600">
              <a:lnSpc>
                <a:spcPct val="100000"/>
              </a:lnSpc>
              <a:buFont typeface="Times New Roman"/>
              <a:buAutoNum type="arabicPeriod"/>
              <a:tabLst>
                <a:tab pos="60261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v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ue of a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ode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ne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ing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ure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45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5">
                <a:latin typeface="Times New Roman"/>
                <a:cs typeface="Times New Roman"/>
              </a:rPr>
              <a:t>1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a),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0" i="1">
                <a:latin typeface="Times New Roman"/>
                <a:cs typeface="Times New Roman"/>
              </a:rPr>
              <a:t>x2</a:t>
            </a:r>
            <a:r>
              <a:rPr dirty="0" smtClean="0" sz="1400" spc="5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marL="602615">
              <a:lnSpc>
                <a:spcPts val="1645"/>
              </a:lnSpc>
            </a:pPr>
            <a:r>
              <a:rPr dirty="0" smtClean="0" sz="1400" b="1" i="1">
                <a:latin typeface="Times New Roman"/>
                <a:cs typeface="Times New Roman"/>
              </a:rPr>
              <a:t>a</a:t>
            </a:r>
            <a:r>
              <a:rPr dirty="0" smtClean="0" sz="1400" spc="-10" b="1" i="1">
                <a:latin typeface="Times New Roman"/>
                <a:cs typeface="Times New Roman"/>
              </a:rPr>
              <a:t>x</a:t>
            </a:r>
            <a:r>
              <a:rPr dirty="0" smtClean="0" sz="1400" spc="0" b="1" i="1">
                <a:latin typeface="Times New Roman"/>
                <a:cs typeface="Times New Roman"/>
              </a:rPr>
              <a:t>1.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15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algn="just" marL="602615" marR="29845" indent="-228600">
              <a:lnSpc>
                <a:spcPct val="96100"/>
              </a:lnSpc>
              <a:buFont typeface="Times New Roman"/>
              <a:buAutoNum type="arabicPeriod" startAt="2"/>
              <a:tabLst>
                <a:tab pos="60261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itta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ce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-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hes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q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 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itt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. 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hes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 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ned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 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le 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ulti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ing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t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itta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ure </a:t>
            </a:r>
            <a:r>
              <a:rPr dirty="0" smtClean="0" sz="1400" spc="1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5">
                <a:latin typeface="Times New Roman"/>
                <a:cs typeface="Times New Roman"/>
              </a:rPr>
              <a:t>1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b).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850"/>
              </a:lnSpc>
              <a:spcBef>
                <a:spcPts val="37"/>
              </a:spcBef>
              <a:buFont typeface="Times New Roman"/>
              <a:buAutoNum type="arabicPeriod" startAt="2"/>
            </a:pPr>
            <a:endParaRPr sz="850"/>
          </a:p>
          <a:p>
            <a:pPr>
              <a:lnSpc>
                <a:spcPts val="1000"/>
              </a:lnSpc>
              <a:buFont typeface="Times New Roman"/>
              <a:buAutoNum type="arabicPeriod" startAt="2"/>
            </a:pPr>
            <a:endParaRPr sz="1000"/>
          </a:p>
          <a:p>
            <a:pPr algn="just" marL="602615" marR="29845" indent="-228600">
              <a:lnSpc>
                <a:spcPts val="1610"/>
              </a:lnSpc>
              <a:buFont typeface="Times New Roman"/>
              <a:buAutoNum type="arabicPeriod" startAt="2"/>
              <a:tabLst>
                <a:tab pos="602615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Para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bin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itt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(c).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45"/>
              </a:spcBef>
              <a:buFont typeface="Times New Roman"/>
              <a:buAutoNum type="arabicPeriod" startAt="2"/>
            </a:pPr>
            <a:endParaRPr sz="700"/>
          </a:p>
          <a:p>
            <a:pPr>
              <a:lnSpc>
                <a:spcPts val="1000"/>
              </a:lnSpc>
              <a:buFont typeface="Times New Roman"/>
              <a:buAutoNum type="arabicPeriod" startAt="2"/>
            </a:pPr>
            <a:endParaRPr sz="1000"/>
          </a:p>
          <a:p>
            <a:pPr marL="602615" indent="-228600">
              <a:lnSpc>
                <a:spcPct val="100000"/>
              </a:lnSpc>
              <a:buFont typeface="Times New Roman"/>
              <a:buAutoNum type="arabicPeriod" startAt="2"/>
              <a:tabLst>
                <a:tab pos="602615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ixed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de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e el</a:t>
            </a:r>
            <a:r>
              <a:rPr dirty="0" smtClean="0" sz="1400" spc="2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ure 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5">
                <a:latin typeface="Times New Roman"/>
                <a:cs typeface="Times New Roman"/>
              </a:rPr>
              <a:t>1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d).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42"/>
              </a:spcBef>
              <a:buFont typeface="Times New Roman"/>
              <a:buAutoNum type="arabicPeriod" startAt="2"/>
            </a:pPr>
            <a:endParaRPr sz="500"/>
          </a:p>
          <a:p>
            <a:pPr>
              <a:lnSpc>
                <a:spcPts val="1000"/>
              </a:lnSpc>
              <a:buFont typeface="Times New Roman"/>
              <a:buAutoNum type="arabicPeriod" startAt="2"/>
            </a:pPr>
            <a:endParaRPr sz="1000"/>
          </a:p>
          <a:p>
            <a:pPr marL="562610" indent="-178435">
              <a:lnSpc>
                <a:spcPct val="100000"/>
              </a:lnSpc>
              <a:buFont typeface="Times New Roman"/>
              <a:buAutoNum type="arabicPeriod" startAt="2"/>
              <a:tabLst>
                <a:tab pos="562610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op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 e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15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ure </a:t>
            </a:r>
            <a:r>
              <a:rPr dirty="0" smtClean="0" sz="1400" spc="5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5">
                <a:latin typeface="Times New Roman"/>
                <a:cs typeface="Times New Roman"/>
              </a:rPr>
              <a:t>1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e).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ote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hat 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000" spc="-5" i="1">
                <a:latin typeface="Times New Roman"/>
                <a:cs typeface="Times New Roman"/>
              </a:rPr>
              <a:t>x3</a:t>
            </a:r>
            <a:r>
              <a:rPr dirty="0" smtClean="0" sz="1000" spc="5" i="1">
                <a:latin typeface="Times New Roman"/>
                <a:cs typeface="Times New Roman"/>
              </a:rPr>
              <a:t> </a:t>
            </a:r>
            <a:r>
              <a:rPr dirty="0" smtClean="0" sz="800" spc="0">
                <a:latin typeface="Arial"/>
                <a:cs typeface="Arial"/>
              </a:rPr>
              <a:t>=</a:t>
            </a:r>
            <a:r>
              <a:rPr dirty="0" smtClean="0" sz="800" spc="-10">
                <a:latin typeface="Arial"/>
                <a:cs typeface="Arial"/>
              </a:rPr>
              <a:t> </a:t>
            </a:r>
            <a:r>
              <a:rPr dirty="0" smtClean="0" sz="1000" spc="0" i="1">
                <a:latin typeface="Times New Roman"/>
                <a:cs typeface="Times New Roman"/>
              </a:rPr>
              <a:t>b</a:t>
            </a:r>
            <a:r>
              <a:rPr dirty="0" smtClean="0" sz="1000" spc="-5" i="1">
                <a:latin typeface="Times New Roman"/>
                <a:cs typeface="Times New Roman"/>
              </a:rPr>
              <a:t>x</a:t>
            </a:r>
            <a:r>
              <a:rPr dirty="0" smtClean="0" sz="1000" spc="0" i="1">
                <a:latin typeface="Times New Roman"/>
                <a:cs typeface="Times New Roman"/>
              </a:rPr>
              <a:t>2</a:t>
            </a:r>
            <a:r>
              <a:rPr dirty="0" smtClean="0" sz="1000" spc="-5" i="1">
                <a:latin typeface="Times New Roman"/>
                <a:cs typeface="Times New Roman"/>
              </a:rPr>
              <a:t>,</a:t>
            </a:r>
            <a:r>
              <a:rPr dirty="0" smtClean="0" sz="1000" spc="-10" i="1">
                <a:latin typeface="Times New Roman"/>
                <a:cs typeface="Times New Roman"/>
              </a:rPr>
              <a:t> </a:t>
            </a:r>
            <a:r>
              <a:rPr dirty="0" smtClean="0" sz="1000" spc="-5" i="1">
                <a:latin typeface="Times New Roman"/>
                <a:cs typeface="Times New Roman"/>
              </a:rPr>
              <a:t>x2</a:t>
            </a:r>
            <a:r>
              <a:rPr dirty="0" smtClean="0" sz="1000" spc="10" i="1">
                <a:latin typeface="Times New Roman"/>
                <a:cs typeface="Times New Roman"/>
              </a:rPr>
              <a:t> </a:t>
            </a:r>
            <a:r>
              <a:rPr dirty="0" smtClean="0" sz="800" spc="0">
                <a:latin typeface="Arial"/>
                <a:cs typeface="Arial"/>
              </a:rPr>
              <a:t>=</a:t>
            </a:r>
            <a:r>
              <a:rPr dirty="0" smtClean="0" sz="800" spc="-10">
                <a:latin typeface="Arial"/>
                <a:cs typeface="Arial"/>
              </a:rPr>
              <a:t> </a:t>
            </a:r>
            <a:r>
              <a:rPr dirty="0" smtClean="0" sz="950" spc="-15" b="1" i="1">
                <a:latin typeface="Courier New"/>
                <a:cs typeface="Courier New"/>
              </a:rPr>
              <a:t>a</a:t>
            </a:r>
            <a:r>
              <a:rPr dirty="0" smtClean="0" sz="950" spc="-15" b="1" i="1">
                <a:latin typeface="Courier New"/>
                <a:cs typeface="Courier New"/>
              </a:rPr>
              <a:t>x</a:t>
            </a:r>
            <a:r>
              <a:rPr dirty="0" smtClean="0" sz="950" spc="-10" b="1" i="1">
                <a:latin typeface="Courier New"/>
                <a:cs typeface="Courier New"/>
              </a:rPr>
              <a:t>1</a:t>
            </a:r>
            <a:r>
              <a:rPr dirty="0" smtClean="0" sz="950" spc="-10" b="1" i="1">
                <a:latin typeface="Courier New"/>
                <a:cs typeface="Courier New"/>
              </a:rPr>
              <a:t> </a:t>
            </a:r>
            <a:r>
              <a:rPr dirty="0" smtClean="0" sz="1600" spc="-10">
                <a:latin typeface="Arial"/>
                <a:cs typeface="Arial"/>
              </a:rPr>
              <a:t>+</a:t>
            </a:r>
            <a:r>
              <a:rPr dirty="0" smtClean="0" sz="1600" spc="-10">
                <a:latin typeface="Arial"/>
                <a:cs typeface="Arial"/>
              </a:rPr>
              <a:t> </a:t>
            </a:r>
            <a:r>
              <a:rPr dirty="0" smtClean="0" sz="1000" spc="-5" i="1">
                <a:latin typeface="Times New Roman"/>
                <a:cs typeface="Times New Roman"/>
              </a:rPr>
              <a:t>cx3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086101" y="8819591"/>
            <a:ext cx="359981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 b="1"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latin typeface="Times New Roman"/>
                <a:cs typeface="Times New Roman"/>
              </a:rPr>
              <a:t>igu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e </a:t>
            </a:r>
            <a:r>
              <a:rPr dirty="0" smtClean="0" sz="1400" spc="10" b="1">
                <a:latin typeface="Times New Roman"/>
                <a:cs typeface="Times New Roman"/>
              </a:rPr>
              <a:t>3</a:t>
            </a:r>
            <a:r>
              <a:rPr dirty="0" smtClean="0" sz="1400" spc="-15" b="1">
                <a:latin typeface="Times New Roman"/>
                <a:cs typeface="Times New Roman"/>
              </a:rPr>
              <a:t>-</a:t>
            </a:r>
            <a:r>
              <a:rPr dirty="0" smtClean="0" sz="1400" spc="0" b="1">
                <a:latin typeface="Times New Roman"/>
                <a:cs typeface="Times New Roman"/>
              </a:rPr>
              <a:t>2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nal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w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grap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403985" y="5904229"/>
            <a:ext cx="4349750" cy="27622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7651" y="449580"/>
            <a:ext cx="673925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6191885" algn="l"/>
                <a:tab pos="6725284" algn="l"/>
              </a:tabLst>
            </a:pPr>
            <a:r>
              <a:rPr dirty="0" smtClean="0" sz="1200" spc="-125" u="sng">
                <a:latin typeface="Cambria"/>
                <a:cs typeface="Cambria"/>
              </a:rPr>
              <a:t> </a:t>
            </a:r>
            <a:r>
              <a:rPr dirty="0" smtClean="0" sz="1200" spc="-15" u="sng">
                <a:latin typeface="Cambria"/>
                <a:cs typeface="Cambria"/>
              </a:rPr>
              <a:t>C</a:t>
            </a:r>
            <a:r>
              <a:rPr dirty="0" smtClean="0" sz="1200" spc="0" u="sng">
                <a:latin typeface="Cambria"/>
                <a:cs typeface="Cambria"/>
              </a:rPr>
              <a:t>ont</a:t>
            </a:r>
            <a:r>
              <a:rPr dirty="0" smtClean="0" sz="1200" spc="-10" u="sng">
                <a:latin typeface="Cambria"/>
                <a:cs typeface="Cambria"/>
              </a:rPr>
              <a:t>r</a:t>
            </a:r>
            <a:r>
              <a:rPr dirty="0" smtClean="0" sz="1200" spc="0" u="sng">
                <a:latin typeface="Cambria"/>
                <a:cs typeface="Cambria"/>
              </a:rPr>
              <a:t>ol</a:t>
            </a:r>
            <a:r>
              <a:rPr dirty="0" smtClean="0" sz="1200" spc="0" u="sng">
                <a:latin typeface="Cambria"/>
                <a:cs typeface="Cambria"/>
              </a:rPr>
              <a:t> 	</a:t>
            </a:r>
            <a:r>
              <a:rPr dirty="0" smtClean="0" sz="1200" spc="-10" u="sng">
                <a:latin typeface="Cambria"/>
                <a:cs typeface="Cambria"/>
              </a:rPr>
              <a:t>L</a:t>
            </a:r>
            <a:r>
              <a:rPr dirty="0" smtClean="0" sz="1200" spc="-5" u="sng">
                <a:latin typeface="Cambria"/>
                <a:cs typeface="Cambria"/>
              </a:rPr>
              <a:t>ec.</a:t>
            </a:r>
            <a:r>
              <a:rPr dirty="0" smtClean="0" sz="1200" spc="5" u="sng">
                <a:latin typeface="Cambria"/>
                <a:cs typeface="Cambria"/>
              </a:rPr>
              <a:t> </a:t>
            </a:r>
            <a:r>
              <a:rPr dirty="0" smtClean="0" sz="1200" spc="-10" u="sng">
                <a:latin typeface="Cambria"/>
                <a:cs typeface="Cambria"/>
              </a:rPr>
              <a:t>3</a:t>
            </a:r>
            <a:r>
              <a:rPr dirty="0" smtClean="0" sz="1200" spc="-10" u="sng">
                <a:latin typeface="Cambria"/>
                <a:cs typeface="Cambria"/>
              </a:rPr>
              <a:t> 	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30351" y="921760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530351" y="925037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535940" y="1147064"/>
            <a:ext cx="367030" cy="1727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50">
                <a:latin typeface="Times New Roman"/>
                <a:cs typeface="Times New Roman"/>
              </a:rPr>
              <a:t>Hen</a:t>
            </a:r>
            <a:r>
              <a:rPr dirty="0" smtClean="0" sz="1050" spc="-15">
                <a:latin typeface="Times New Roman"/>
                <a:cs typeface="Times New Roman"/>
              </a:rPr>
              <a:t>c</a:t>
            </a:r>
            <a:r>
              <a:rPr dirty="0" smtClean="0" sz="1050" spc="0">
                <a:latin typeface="Times New Roman"/>
                <a:cs typeface="Times New Roman"/>
              </a:rPr>
              <a:t>e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136901" y="1487677"/>
            <a:ext cx="309676" cy="0"/>
          </a:xfrm>
          <a:custGeom>
            <a:avLst/>
            <a:gdLst/>
            <a:ahLst/>
            <a:cxnLst/>
            <a:rect l="l" t="t" r="r" b="b"/>
            <a:pathLst>
              <a:path w="309676" h="0">
                <a:moveTo>
                  <a:pt x="0" y="0"/>
                </a:moveTo>
                <a:lnTo>
                  <a:pt x="309676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845310" y="1102614"/>
            <a:ext cx="1719580" cy="48323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r" marR="12700">
              <a:lnSpc>
                <a:spcPct val="100000"/>
              </a:lnSpc>
              <a:tabLst>
                <a:tab pos="1485265" algn="l"/>
              </a:tabLst>
            </a:pPr>
            <a:r>
              <a:rPr dirty="0" smtClean="0" sz="1400" spc="-15" i="1">
                <a:latin typeface="Times New Roman"/>
                <a:cs typeface="Times New Roman"/>
              </a:rPr>
              <a:t>x</a:t>
            </a:r>
            <a:r>
              <a:rPr dirty="0" smtClean="0" sz="1400" spc="0" i="1">
                <a:latin typeface="Times New Roman"/>
                <a:cs typeface="Times New Roman"/>
              </a:rPr>
              <a:t>3</a:t>
            </a:r>
            <a:r>
              <a:rPr dirty="0" smtClean="0" sz="1400" spc="-10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= a</a:t>
            </a:r>
            <a:r>
              <a:rPr dirty="0" smtClean="0" sz="1400" spc="0" i="1">
                <a:latin typeface="Times New Roman"/>
                <a:cs typeface="Times New Roman"/>
              </a:rPr>
              <a:t>b</a:t>
            </a:r>
            <a:r>
              <a:rPr dirty="0" smtClean="0" sz="1400" spc="-15" i="1">
                <a:latin typeface="Times New Roman"/>
                <a:cs typeface="Times New Roman"/>
              </a:rPr>
              <a:t>x</a:t>
            </a:r>
            <a:r>
              <a:rPr dirty="0" smtClean="0" sz="1400" spc="0" i="1">
                <a:latin typeface="Times New Roman"/>
                <a:cs typeface="Times New Roman"/>
              </a:rPr>
              <a:t>1</a:t>
            </a:r>
            <a:r>
              <a:rPr dirty="0" smtClean="0" sz="1400" spc="-15" i="1">
                <a:latin typeface="Times New Roman"/>
                <a:cs typeface="Times New Roman"/>
              </a:rPr>
              <a:t>+</a:t>
            </a:r>
            <a:r>
              <a:rPr dirty="0" smtClean="0" sz="1400" spc="0" i="1">
                <a:latin typeface="Times New Roman"/>
                <a:cs typeface="Times New Roman"/>
              </a:rPr>
              <a:t>bc</a:t>
            </a:r>
            <a:r>
              <a:rPr dirty="0" smtClean="0" sz="1400" spc="-15" i="1">
                <a:latin typeface="Times New Roman"/>
                <a:cs typeface="Times New Roman"/>
              </a:rPr>
              <a:t>x</a:t>
            </a:r>
            <a:r>
              <a:rPr dirty="0" smtClean="0" sz="1400" spc="0" i="1">
                <a:latin typeface="Times New Roman"/>
                <a:cs typeface="Times New Roman"/>
              </a:rPr>
              <a:t>3	</a:t>
            </a:r>
            <a:r>
              <a:rPr dirty="0" smtClean="0" sz="1400" spc="0" i="1">
                <a:latin typeface="Times New Roman"/>
                <a:cs typeface="Times New Roman"/>
              </a:rPr>
              <a:t>(1)</a:t>
            </a:r>
            <a:endParaRPr sz="1400">
              <a:latin typeface="Times New Roman"/>
              <a:cs typeface="Times New Roman"/>
            </a:endParaRPr>
          </a:p>
          <a:p>
            <a:pPr algn="r" marR="45085">
              <a:lnSpc>
                <a:spcPct val="100000"/>
              </a:lnSpc>
              <a:spcBef>
                <a:spcPts val="345"/>
              </a:spcBef>
            </a:pPr>
            <a:r>
              <a:rPr dirty="0" smtClean="0" sz="1400" i="1">
                <a:latin typeface="Times New Roman"/>
                <a:cs typeface="Times New Roman"/>
              </a:rPr>
              <a:t>(</a:t>
            </a:r>
            <a:r>
              <a:rPr dirty="0" smtClean="0" sz="1400" spc="5" i="1">
                <a:latin typeface="Times New Roman"/>
                <a:cs typeface="Times New Roman"/>
              </a:rPr>
              <a:t>2</a:t>
            </a:r>
            <a:r>
              <a:rPr dirty="0" smtClean="0" sz="1400" spc="0" i="1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823973" y="1360169"/>
            <a:ext cx="76073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5" i="1">
                <a:latin typeface="Times New Roman"/>
                <a:cs typeface="Times New Roman"/>
              </a:rPr>
              <a:t>3</a:t>
            </a:r>
            <a:r>
              <a:rPr dirty="0" smtClean="0" sz="1400" spc="0" i="1">
                <a:latin typeface="Times New Roman"/>
                <a:cs typeface="Times New Roman"/>
              </a:rPr>
              <a:t>= </a:t>
            </a:r>
            <a:r>
              <a:rPr dirty="0" smtClean="0" sz="1400" spc="-114" i="1">
                <a:latin typeface="Times New Roman"/>
                <a:cs typeface="Times New Roman"/>
              </a:rPr>
              <a:t> </a:t>
            </a:r>
            <a:r>
              <a:rPr dirty="0" smtClean="0" baseline="47222" sz="1500" spc="577">
                <a:latin typeface="Cambria Math"/>
                <a:cs typeface="Cambria Math"/>
              </a:rPr>
              <a:t>  </a:t>
            </a:r>
            <a:r>
              <a:rPr dirty="0" smtClean="0" baseline="47222" sz="1500" spc="577">
                <a:latin typeface="Cambria Math"/>
                <a:cs typeface="Cambria Math"/>
              </a:rPr>
              <a:t>   </a:t>
            </a:r>
            <a:r>
              <a:rPr dirty="0" smtClean="0" baseline="47222" sz="1500" spc="-15">
                <a:latin typeface="Cambria Math"/>
                <a:cs typeface="Cambria Math"/>
              </a:rPr>
              <a:t> </a:t>
            </a:r>
            <a:r>
              <a:rPr dirty="0" smtClean="0" sz="1400" spc="43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124201" y="1500885"/>
            <a:ext cx="332740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350">
                <a:latin typeface="Cambria Math"/>
                <a:cs typeface="Cambria Math"/>
              </a:rPr>
              <a:t> </a:t>
            </a:r>
            <a:r>
              <a:rPr dirty="0" smtClean="0" sz="1000" spc="509">
                <a:latin typeface="Cambria Math"/>
                <a:cs typeface="Cambria Math"/>
              </a:rPr>
              <a:t> </a:t>
            </a:r>
            <a:r>
              <a:rPr dirty="0" smtClean="0" sz="1000" spc="325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552826" y="1447545"/>
            <a:ext cx="99060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63727" y="1627378"/>
            <a:ext cx="7114540" cy="14395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ts val="161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qu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15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orr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gram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30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op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ce</a:t>
            </a:r>
            <a:r>
              <a:rPr dirty="0" smtClean="0" sz="1400" spc="145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bc.</a:t>
            </a:r>
            <a:r>
              <a:rPr dirty="0" smtClean="0" sz="1400" spc="125" i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se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f-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op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ie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ds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qu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25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),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ea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all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a</a:t>
            </a:r>
            <a:r>
              <a:rPr dirty="0" smtClean="0" sz="1400" spc="0" i="1">
                <a:latin typeface="Times New Roman"/>
                <a:cs typeface="Times New Roman"/>
              </a:rPr>
              <a:t>b/</a:t>
            </a:r>
            <a:r>
              <a:rPr dirty="0" smtClean="0" sz="1400" spc="-15" i="1">
                <a:latin typeface="Times New Roman"/>
                <a:cs typeface="Times New Roman"/>
              </a:rPr>
              <a:t>(</a:t>
            </a:r>
            <a:r>
              <a:rPr dirty="0" smtClean="0" sz="1400" spc="0" i="1">
                <a:latin typeface="Times New Roman"/>
                <a:cs typeface="Times New Roman"/>
              </a:rPr>
              <a:t>l</a:t>
            </a:r>
            <a:r>
              <a:rPr dirty="0" smtClean="0" sz="1400" spc="5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-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b</a:t>
            </a:r>
            <a:r>
              <a:rPr dirty="0" smtClean="0" sz="1400" spc="-15" i="1">
                <a:latin typeface="Times New Roman"/>
                <a:cs typeface="Times New Roman"/>
              </a:rPr>
              <a:t>c</a:t>
            </a:r>
            <a:r>
              <a:rPr dirty="0" smtClean="0" sz="1400" spc="0" i="1">
                <a:latin typeface="Times New Roman"/>
                <a:cs typeface="Times New Roman"/>
              </a:rPr>
              <a:t>).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30"/>
              </a:spcBef>
            </a:pPr>
            <a:endParaRPr sz="500"/>
          </a:p>
          <a:p>
            <a:pPr>
              <a:lnSpc>
                <a:spcPts val="1000"/>
              </a:lnSpc>
            </a:pPr>
            <a:endParaRPr sz="1000"/>
          </a:p>
          <a:p>
            <a:pPr marL="184785">
              <a:lnSpc>
                <a:spcPct val="10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Sig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F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w</a:t>
            </a:r>
            <a:r>
              <a:rPr dirty="0" smtClean="0" sz="1400" spc="15" b="1">
                <a:latin typeface="Times New Roman"/>
                <a:cs typeface="Times New Roman"/>
              </a:rPr>
              <a:t> </a:t>
            </a:r>
            <a:r>
              <a:rPr dirty="0" smtClean="0" sz="1400" spc="-20" b="1">
                <a:latin typeface="Times New Roman"/>
                <a:cs typeface="Times New Roman"/>
              </a:rPr>
              <a:t>G</a:t>
            </a:r>
            <a:r>
              <a:rPr dirty="0" smtClean="0" sz="1400" spc="0" b="1">
                <a:latin typeface="Times New Roman"/>
                <a:cs typeface="Times New Roman"/>
              </a:rPr>
              <a:t>r</a:t>
            </a:r>
            <a:r>
              <a:rPr dirty="0" smtClean="0" sz="1400" spc="5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p</a:t>
            </a:r>
            <a:r>
              <a:rPr dirty="0" smtClean="0" sz="1400" spc="-15" b="1">
                <a:latin typeface="Times New Roman"/>
                <a:cs typeface="Times New Roman"/>
              </a:rPr>
              <a:t>h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of </a:t>
            </a:r>
            <a:r>
              <a:rPr dirty="0" smtClean="0" sz="1400" spc="-10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on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r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10" b="1">
                <a:latin typeface="Times New Roman"/>
                <a:cs typeface="Times New Roman"/>
              </a:rPr>
              <a:t>y</a:t>
            </a:r>
            <a:r>
              <a:rPr dirty="0" smtClean="0" sz="1400" spc="0" b="1">
                <a:latin typeface="Times New Roman"/>
                <a:cs typeface="Times New Roman"/>
              </a:rPr>
              <a:t>ste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s:</a:t>
            </a:r>
            <a:endParaRPr sz="1400">
              <a:latin typeface="Times New Roman"/>
              <a:cs typeface="Times New Roman"/>
            </a:endParaRPr>
          </a:p>
          <a:p>
            <a:pPr marL="12700" marR="70485" indent="33020">
              <a:lnSpc>
                <a:spcPts val="1620"/>
              </a:lnSpc>
              <a:spcBef>
                <a:spcPts val="5"/>
              </a:spcBef>
            </a:pPr>
            <a:r>
              <a:rPr dirty="0" smtClean="0" sz="1400">
                <a:latin typeface="Times New Roman"/>
                <a:cs typeface="Times New Roman"/>
              </a:rPr>
              <a:t>So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ow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hs </a:t>
            </a:r>
            <a:r>
              <a:rPr dirty="0" smtClean="0" sz="1400" spc="-1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ol </a:t>
            </a:r>
            <a:r>
              <a:rPr dirty="0" smtClean="0" sz="1400" spc="-145">
                <a:latin typeface="Times New Roman"/>
                <a:cs typeface="Times New Roman"/>
              </a:rPr>
              <a:t> </a:t>
            </a:r>
            <a:r>
              <a:rPr dirty="0" smtClean="0" sz="1400" spc="4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ho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 </a:t>
            </a:r>
            <a:r>
              <a:rPr dirty="0" smtClean="0" sz="1400" spc="-1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ure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25">
                <a:latin typeface="Times New Roman"/>
                <a:cs typeface="Times New Roman"/>
              </a:rPr>
              <a:t>3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5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.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</a:t>
            </a:r>
            <a:r>
              <a:rPr dirty="0" smtClean="0" sz="1400" spc="0">
                <a:latin typeface="Times New Roman"/>
                <a:cs typeface="Times New Roman"/>
              </a:rPr>
              <a:t> gr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s, 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15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 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sf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 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C(</a:t>
            </a:r>
            <a:r>
              <a:rPr dirty="0" smtClean="0" sz="1400" spc="-10" i="1">
                <a:latin typeface="Times New Roman"/>
                <a:cs typeface="Times New Roman"/>
              </a:rPr>
              <a:t>s</a:t>
            </a:r>
            <a:r>
              <a:rPr dirty="0" smtClean="0" sz="1400" spc="0" i="1">
                <a:latin typeface="Times New Roman"/>
                <a:cs typeface="Times New Roman"/>
              </a:rPr>
              <a:t>)/</a:t>
            </a:r>
            <a:r>
              <a:rPr dirty="0" smtClean="0" sz="1400" spc="-10" i="1">
                <a:latin typeface="Times New Roman"/>
                <a:cs typeface="Times New Roman"/>
              </a:rPr>
              <a:t>R</a:t>
            </a:r>
            <a:r>
              <a:rPr dirty="0" smtClean="0" sz="1400" spc="-15" i="1">
                <a:latin typeface="Times New Roman"/>
                <a:cs typeface="Times New Roman"/>
              </a:rPr>
              <a:t>(</a:t>
            </a:r>
            <a:r>
              <a:rPr dirty="0" smtClean="0" sz="1400" spc="0" i="1">
                <a:latin typeface="Times New Roman"/>
                <a:cs typeface="Times New Roman"/>
              </a:rPr>
              <a:t>s</a:t>
            </a:r>
            <a:r>
              <a:rPr dirty="0" smtClean="0" sz="1400" spc="5" i="1">
                <a:latin typeface="Times New Roman"/>
                <a:cs typeface="Times New Roman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[ 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 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c(</a:t>
            </a:r>
            <a:r>
              <a:rPr dirty="0" smtClean="0" sz="1400" spc="-10" i="1">
                <a:latin typeface="Times New Roman"/>
                <a:cs typeface="Times New Roman"/>
              </a:rPr>
              <a:t>s</a:t>
            </a:r>
            <a:r>
              <a:rPr dirty="0" smtClean="0" sz="1400" spc="-15" i="1">
                <a:latin typeface="Times New Roman"/>
                <a:cs typeface="Times New Roman"/>
              </a:rPr>
              <a:t>)</a:t>
            </a:r>
            <a:r>
              <a:rPr dirty="0" smtClean="0" sz="1400" spc="0" i="1">
                <a:latin typeface="Times New Roman"/>
                <a:cs typeface="Times New Roman"/>
              </a:rPr>
              <a:t>/N</a:t>
            </a:r>
            <a:r>
              <a:rPr dirty="0" smtClean="0" sz="1400" spc="-15" i="1">
                <a:latin typeface="Times New Roman"/>
                <a:cs typeface="Times New Roman"/>
              </a:rPr>
              <a:t>(</a:t>
            </a:r>
            <a:r>
              <a:rPr dirty="0" smtClean="0" sz="1400" spc="0" i="1">
                <a:latin typeface="Times New Roman"/>
                <a:cs typeface="Times New Roman"/>
              </a:rPr>
              <a:t>s</a:t>
            </a:r>
            <a:r>
              <a:rPr dirty="0" smtClean="0" sz="1400" spc="-25" i="1">
                <a:latin typeface="Times New Roman"/>
                <a:cs typeface="Times New Roman"/>
              </a:rPr>
              <a:t>)</a:t>
            </a:r>
            <a:r>
              <a:rPr dirty="0" smtClean="0" sz="1400" spc="45" i="1">
                <a:latin typeface="Times New Roman"/>
                <a:cs typeface="Times New Roman"/>
              </a:rPr>
              <a:t>]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 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ed 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ly 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15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ore co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ow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hs,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'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ain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ula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ite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ul.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537461" y="8572754"/>
            <a:ext cx="469963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 b="1"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latin typeface="Times New Roman"/>
                <a:cs typeface="Times New Roman"/>
              </a:rPr>
              <a:t>igu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e </a:t>
            </a:r>
            <a:r>
              <a:rPr dirty="0" smtClean="0" sz="1400" spc="5" b="1">
                <a:latin typeface="Times New Roman"/>
                <a:cs typeface="Times New Roman"/>
              </a:rPr>
              <a:t>3</a:t>
            </a:r>
            <a:r>
              <a:rPr dirty="0" smtClean="0" sz="1400" spc="-10" b="1">
                <a:latin typeface="Times New Roman"/>
                <a:cs typeface="Times New Roman"/>
              </a:rPr>
              <a:t>-</a:t>
            </a:r>
            <a:r>
              <a:rPr dirty="0" smtClean="0" sz="1400" spc="0" b="1">
                <a:latin typeface="Times New Roman"/>
                <a:cs typeface="Times New Roman"/>
              </a:rPr>
              <a:t>3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gra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and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orr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ow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hs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063625" y="3261359"/>
            <a:ext cx="4186554" cy="26898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946785" y="6040754"/>
            <a:ext cx="4728210" cy="21875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16" name="object 1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0351" y="921760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530351" y="925037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17651" y="449580"/>
            <a:ext cx="6739255" cy="23387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12700">
              <a:lnSpc>
                <a:spcPct val="100000"/>
              </a:lnSpc>
              <a:tabLst>
                <a:tab pos="6191885" algn="l"/>
                <a:tab pos="6725284" algn="l"/>
              </a:tabLst>
            </a:pPr>
            <a:r>
              <a:rPr dirty="0" smtClean="0" sz="1200" spc="-125" u="sng">
                <a:latin typeface="Cambria"/>
                <a:cs typeface="Cambria"/>
              </a:rPr>
              <a:t> </a:t>
            </a:r>
            <a:r>
              <a:rPr dirty="0" smtClean="0" sz="1200" spc="-15" u="sng">
                <a:latin typeface="Cambria"/>
                <a:cs typeface="Cambria"/>
              </a:rPr>
              <a:t>C</a:t>
            </a:r>
            <a:r>
              <a:rPr dirty="0" smtClean="0" sz="1200" spc="0" u="sng">
                <a:latin typeface="Cambria"/>
                <a:cs typeface="Cambria"/>
              </a:rPr>
              <a:t>ont</a:t>
            </a:r>
            <a:r>
              <a:rPr dirty="0" smtClean="0" sz="1200" spc="-10" u="sng">
                <a:latin typeface="Cambria"/>
                <a:cs typeface="Cambria"/>
              </a:rPr>
              <a:t>r</a:t>
            </a:r>
            <a:r>
              <a:rPr dirty="0" smtClean="0" sz="1200" spc="0" u="sng">
                <a:latin typeface="Cambria"/>
                <a:cs typeface="Cambria"/>
              </a:rPr>
              <a:t>ol</a:t>
            </a:r>
            <a:r>
              <a:rPr dirty="0" smtClean="0" sz="1200" spc="0" u="sng">
                <a:latin typeface="Cambria"/>
                <a:cs typeface="Cambria"/>
              </a:rPr>
              <a:t> 	</a:t>
            </a:r>
            <a:r>
              <a:rPr dirty="0" smtClean="0" sz="1200" spc="-10" u="sng">
                <a:latin typeface="Cambria"/>
                <a:cs typeface="Cambria"/>
              </a:rPr>
              <a:t>L</a:t>
            </a:r>
            <a:r>
              <a:rPr dirty="0" smtClean="0" sz="1200" spc="-5" u="sng">
                <a:latin typeface="Cambria"/>
                <a:cs typeface="Cambria"/>
              </a:rPr>
              <a:t>ec.</a:t>
            </a:r>
            <a:r>
              <a:rPr dirty="0" smtClean="0" sz="1200" spc="5" u="sng">
                <a:latin typeface="Cambria"/>
                <a:cs typeface="Cambria"/>
              </a:rPr>
              <a:t> </a:t>
            </a:r>
            <a:r>
              <a:rPr dirty="0" smtClean="0" sz="1200" spc="-10" u="sng">
                <a:latin typeface="Cambria"/>
                <a:cs typeface="Cambria"/>
              </a:rPr>
              <a:t>3</a:t>
            </a:r>
            <a:r>
              <a:rPr dirty="0" smtClean="0" sz="1200" spc="-10" u="sng">
                <a:latin typeface="Cambria"/>
                <a:cs typeface="Cambria"/>
              </a:rPr>
              <a:t> 	</a:t>
            </a:r>
            <a:endParaRPr sz="1200">
              <a:latin typeface="Cambria"/>
              <a:cs typeface="Cambria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17"/>
              </a:spcBef>
            </a:pPr>
            <a:endParaRPr sz="1100"/>
          </a:p>
          <a:p>
            <a:pPr algn="just" marL="30480" marR="3121660">
              <a:lnSpc>
                <a:spcPct val="100000"/>
              </a:lnSpc>
            </a:pPr>
            <a:r>
              <a:rPr dirty="0" smtClean="0" sz="1400" spc="-10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-10" b="1" u="heavy">
                <a:latin typeface="Times New Roman"/>
                <a:cs typeface="Times New Roman"/>
              </a:rPr>
              <a:t>s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n</a:t>
            </a:r>
            <a:r>
              <a:rPr dirty="0" smtClean="0" sz="1400" spc="-10" b="1" u="heavy">
                <a:latin typeface="Times New Roman"/>
                <a:cs typeface="Times New Roman"/>
              </a:rPr>
              <a:t>'</a:t>
            </a:r>
            <a:r>
              <a:rPr dirty="0" smtClean="0" sz="1400" spc="0" b="1" u="heavy">
                <a:latin typeface="Times New Roman"/>
                <a:cs typeface="Times New Roman"/>
              </a:rPr>
              <a:t>s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20" b="1" u="heavy">
                <a:latin typeface="Times New Roman"/>
                <a:cs typeface="Times New Roman"/>
              </a:rPr>
              <a:t>G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-1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n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F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r</a:t>
            </a:r>
            <a:r>
              <a:rPr dirty="0" smtClean="0" sz="1400" spc="-20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ul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15" b="1" u="heavy">
                <a:latin typeface="Times New Roman"/>
                <a:cs typeface="Times New Roman"/>
              </a:rPr>
              <a:t>f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r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20" b="1" u="heavy">
                <a:latin typeface="Times New Roman"/>
                <a:cs typeface="Times New Roman"/>
              </a:rPr>
              <a:t>S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-10" b="1" u="heavy">
                <a:latin typeface="Times New Roman"/>
                <a:cs typeface="Times New Roman"/>
              </a:rPr>
              <a:t>g</a:t>
            </a:r>
            <a:r>
              <a:rPr dirty="0" smtClean="0" sz="1400" spc="0" b="1" u="heavy">
                <a:latin typeface="Times New Roman"/>
                <a:cs typeface="Times New Roman"/>
              </a:rPr>
              <a:t>n</a:t>
            </a:r>
            <a:r>
              <a:rPr dirty="0" smtClean="0" sz="1400" spc="-1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l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F</a:t>
            </a:r>
            <a:r>
              <a:rPr dirty="0" smtClean="0" sz="1400" spc="-10" b="1" u="heavy">
                <a:latin typeface="Times New Roman"/>
                <a:cs typeface="Times New Roman"/>
              </a:rPr>
              <a:t>l</a:t>
            </a:r>
            <a:r>
              <a:rPr dirty="0" smtClean="0" sz="1400" spc="-1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w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Gra</a:t>
            </a:r>
            <a:r>
              <a:rPr dirty="0" smtClean="0" sz="1400" spc="0" b="1" u="heavy">
                <a:latin typeface="Times New Roman"/>
                <a:cs typeface="Times New Roman"/>
              </a:rPr>
              <a:t>p</a:t>
            </a:r>
            <a:r>
              <a:rPr dirty="0" smtClean="0" sz="1400" spc="-15" b="1" u="heavy">
                <a:latin typeface="Times New Roman"/>
                <a:cs typeface="Times New Roman"/>
              </a:rPr>
              <a:t>h</a:t>
            </a:r>
            <a:r>
              <a:rPr dirty="0" smtClean="0" sz="1400" spc="0" b="1" u="heavy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50"/>
              </a:lnSpc>
              <a:spcBef>
                <a:spcPts val="30"/>
              </a:spcBef>
            </a:pPr>
            <a:endParaRPr sz="950"/>
          </a:p>
          <a:p>
            <a:pPr algn="just" marL="30480" marR="30480">
              <a:lnSpc>
                <a:spcPct val="1102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lo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k 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gram 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 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q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5">
                <a:latin typeface="Times New Roman"/>
                <a:cs typeface="Times New Roman"/>
              </a:rPr>
              <a:t>q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ir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uc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 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 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 re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der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fer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un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n.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d,</a:t>
            </a:r>
            <a:r>
              <a:rPr dirty="0" smtClean="0" sz="1400" spc="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25">
                <a:latin typeface="Times New Roman"/>
                <a:cs typeface="Times New Roman"/>
              </a:rPr>
              <a:t>’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2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ow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gle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fer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un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res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2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 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ula.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ula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J.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en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65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-f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w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 to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ulta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q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hat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ri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from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g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h.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64"/>
              </a:spcBef>
            </a:pPr>
            <a:endParaRPr sz="1100"/>
          </a:p>
          <a:p>
            <a:pPr algn="just" marL="30480" marR="78486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tr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sfer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n, 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C(s)/</a:t>
            </a:r>
            <a:r>
              <a:rPr dirty="0" smtClean="0" sz="1400" spc="-15" b="1" i="1">
                <a:latin typeface="Times New Roman"/>
                <a:cs typeface="Times New Roman"/>
              </a:rPr>
              <a:t>R</a:t>
            </a:r>
            <a:r>
              <a:rPr dirty="0" smtClean="0" sz="1400" spc="0" b="1" i="1">
                <a:latin typeface="Times New Roman"/>
                <a:cs typeface="Times New Roman"/>
              </a:rPr>
              <a:t>(s),</a:t>
            </a:r>
            <a:r>
              <a:rPr dirty="0" smtClean="0" sz="1400" spc="-10" b="1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repre</a:t>
            </a:r>
            <a:r>
              <a:rPr dirty="0" smtClean="0" sz="1400" spc="15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ted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15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ow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h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3649598"/>
            <a:ext cx="6651625" cy="53663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here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75"/>
              </a:spcBef>
            </a:pPr>
            <a:endParaRPr sz="1100"/>
          </a:p>
          <a:p>
            <a:pPr marL="12700">
              <a:lnSpc>
                <a:spcPct val="100000"/>
              </a:lnSpc>
              <a:tabLst>
                <a:tab pos="244475" algn="l"/>
              </a:tabLst>
            </a:pPr>
            <a:r>
              <a:rPr dirty="0" smtClean="0" sz="1400" b="1" i="1">
                <a:latin typeface="Times New Roman"/>
                <a:cs typeface="Times New Roman"/>
              </a:rPr>
              <a:t>n	</a:t>
            </a:r>
            <a:r>
              <a:rPr dirty="0" smtClean="0" sz="1400">
                <a:latin typeface="Times New Roman"/>
                <a:cs typeface="Times New Roman"/>
              </a:rPr>
              <a:t>= n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 of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ard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64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dirty="0" smtClean="0" sz="1400" spc="-10" b="1" i="1">
                <a:latin typeface="Times New Roman"/>
                <a:cs typeface="Times New Roman"/>
              </a:rPr>
              <a:t>P</a:t>
            </a:r>
            <a:r>
              <a:rPr dirty="0" smtClean="0" baseline="-12345" sz="1350" spc="0" b="1" i="1">
                <a:latin typeface="Times New Roman"/>
                <a:cs typeface="Times New Roman"/>
              </a:rPr>
              <a:t>i </a:t>
            </a:r>
            <a:r>
              <a:rPr dirty="0" smtClean="0" baseline="-12345" sz="1350" spc="-157" b="1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 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i</a:t>
            </a:r>
            <a:r>
              <a:rPr dirty="0" smtClean="0" sz="1400" spc="-120" i="1">
                <a:latin typeface="Times New Roman"/>
                <a:cs typeface="Times New Roman"/>
              </a:rPr>
              <a:t> </a:t>
            </a:r>
            <a:r>
              <a:rPr dirty="0" smtClean="0" baseline="40123" sz="1350" spc="-22">
                <a:latin typeface="Times New Roman"/>
                <a:cs typeface="Times New Roman"/>
              </a:rPr>
              <a:t>t</a:t>
            </a:r>
            <a:r>
              <a:rPr dirty="0" smtClean="0" baseline="40123" sz="1350" spc="0">
                <a:latin typeface="Times New Roman"/>
                <a:cs typeface="Times New Roman"/>
              </a:rPr>
              <a:t>h </a:t>
            </a:r>
            <a:r>
              <a:rPr dirty="0" smtClean="0" baseline="40123" sz="135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ath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in.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75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∆ </a:t>
            </a:r>
            <a:r>
              <a:rPr dirty="0" smtClean="0" sz="1400">
                <a:latin typeface="Times New Roman"/>
                <a:cs typeface="Times New Roman"/>
              </a:rPr>
              <a:t>=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eter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s</a:t>
            </a:r>
            <a:r>
              <a:rPr dirty="0" smtClean="0" sz="1400" spc="-1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stem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 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un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75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∆</a:t>
            </a:r>
            <a:r>
              <a:rPr dirty="0" smtClean="0" baseline="-12345" sz="1350" i="1">
                <a:latin typeface="Times New Roman"/>
                <a:cs typeface="Times New Roman"/>
              </a:rPr>
              <a:t>i </a:t>
            </a:r>
            <a:r>
              <a:rPr dirty="0" smtClean="0" baseline="-12345" sz="1350" spc="-157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5" i="1">
                <a:latin typeface="Times New Roman"/>
                <a:cs typeface="Times New Roman"/>
              </a:rPr>
              <a:t>i</a:t>
            </a:r>
            <a:r>
              <a:rPr dirty="0" smtClean="0" baseline="40123" sz="1350" spc="-22">
                <a:latin typeface="Times New Roman"/>
                <a:cs typeface="Times New Roman"/>
              </a:rPr>
              <a:t>t</a:t>
            </a:r>
            <a:r>
              <a:rPr dirty="0" smtClean="0" baseline="40123" sz="1350" spc="0">
                <a:latin typeface="Times New Roman"/>
                <a:cs typeface="Times New Roman"/>
              </a:rPr>
              <a:t>h </a:t>
            </a:r>
            <a:r>
              <a:rPr dirty="0" smtClean="0" baseline="40123" sz="1350" spc="-15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ard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66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∆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nal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flow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ph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hara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ic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4"/>
              </a:spcBef>
            </a:pPr>
            <a:endParaRPr sz="1000"/>
          </a:p>
          <a:p>
            <a:pPr algn="ctr" marL="129539" marR="85725" indent="0">
              <a:lnSpc>
                <a:spcPct val="110200"/>
              </a:lnSpc>
            </a:pPr>
            <a:r>
              <a:rPr dirty="0" smtClean="0" sz="1400">
                <a:latin typeface="Times New Roman"/>
                <a:cs typeface="Times New Roman"/>
              </a:rPr>
              <a:t>∆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 1-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a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op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s) +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(sum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p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her)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–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the p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ble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ee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ch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ch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) +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… 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her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 of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op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63"/>
              </a:spcBef>
            </a:pPr>
            <a:endParaRPr sz="1100"/>
          </a:p>
          <a:p>
            <a:pPr marL="6096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∆</a:t>
            </a:r>
            <a:r>
              <a:rPr dirty="0" smtClean="0" baseline="-12345" sz="1350" i="1">
                <a:latin typeface="Times New Roman"/>
                <a:cs typeface="Times New Roman"/>
              </a:rPr>
              <a:t>i </a:t>
            </a:r>
            <a:r>
              <a:rPr dirty="0" smtClean="0" baseline="-12345" sz="1350" spc="-150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ue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 Δ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for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pa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ck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gram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4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forw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ath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Times New Roman"/>
                <a:cs typeface="Times New Roman"/>
              </a:rPr>
              <a:t>Δ</a:t>
            </a:r>
            <a:r>
              <a:rPr dirty="0" smtClean="0" baseline="-12345" sz="1350" spc="0">
                <a:latin typeface="Times New Roman"/>
                <a:cs typeface="Times New Roman"/>
              </a:rPr>
              <a:t>i</a:t>
            </a:r>
            <a:endParaRPr baseline="-12345" sz="1350">
              <a:latin typeface="Times New Roman"/>
              <a:cs typeface="Times New Roman"/>
            </a:endParaRPr>
          </a:p>
          <a:p>
            <a:pPr algn="ctr" marL="50165">
              <a:lnSpc>
                <a:spcPct val="100000"/>
              </a:lnSpc>
              <a:spcBef>
                <a:spcPts val="180"/>
              </a:spcBef>
            </a:pPr>
            <a:r>
              <a:rPr dirty="0" smtClean="0" sz="1400">
                <a:latin typeface="Times New Roman"/>
                <a:cs typeface="Times New Roman"/>
              </a:rPr>
              <a:t>= 1 if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ere are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2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h.)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91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dirty="0" smtClean="0" sz="1400" b="1" u="heavy">
                <a:latin typeface="Times New Roman"/>
                <a:cs typeface="Times New Roman"/>
              </a:rPr>
              <a:t>So</a:t>
            </a:r>
            <a:r>
              <a:rPr dirty="0" smtClean="0" sz="1400" b="1" u="heavy">
                <a:latin typeface="Times New Roman"/>
                <a:cs typeface="Times New Roman"/>
              </a:rPr>
              <a:t>l</a:t>
            </a:r>
            <a:r>
              <a:rPr dirty="0" smtClean="0" sz="1400" spc="-15" b="1" u="heavy">
                <a:latin typeface="Times New Roman"/>
                <a:cs typeface="Times New Roman"/>
              </a:rPr>
              <a:t>u</a:t>
            </a:r>
            <a:r>
              <a:rPr dirty="0" smtClean="0" sz="1400" spc="0" b="1" u="heavy">
                <a:latin typeface="Times New Roman"/>
                <a:cs typeface="Times New Roman"/>
              </a:rPr>
              <a:t>t</a:t>
            </a:r>
            <a:r>
              <a:rPr dirty="0" smtClean="0" sz="1400" spc="-1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n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s</a:t>
            </a:r>
            <a:r>
              <a:rPr dirty="0" smtClean="0" sz="1400" spc="0" b="1" u="heavy">
                <a:latin typeface="Times New Roman"/>
                <a:cs typeface="Times New Roman"/>
              </a:rPr>
              <a:t>teps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20" b="1" u="heavy">
                <a:latin typeface="Times New Roman"/>
                <a:cs typeface="Times New Roman"/>
              </a:rPr>
              <a:t>b</a:t>
            </a:r>
            <a:r>
              <a:rPr dirty="0" smtClean="0" sz="1400" spc="0" b="1" u="heavy">
                <a:latin typeface="Times New Roman"/>
                <a:cs typeface="Times New Roman"/>
              </a:rPr>
              <a:t>y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25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-10" b="1" u="heavy">
                <a:latin typeface="Times New Roman"/>
                <a:cs typeface="Times New Roman"/>
              </a:rPr>
              <a:t>s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-15" b="1" u="heavy">
                <a:latin typeface="Times New Roman"/>
                <a:cs typeface="Times New Roman"/>
              </a:rPr>
              <a:t>n</a:t>
            </a:r>
            <a:r>
              <a:rPr dirty="0" smtClean="0" sz="1400" spc="0" b="1" u="heavy">
                <a:latin typeface="Times New Roman"/>
                <a:cs typeface="Times New Roman"/>
              </a:rPr>
              <a:t>'</a:t>
            </a:r>
            <a:r>
              <a:rPr dirty="0" smtClean="0" sz="1400" spc="0" b="1" u="heavy">
                <a:latin typeface="Times New Roman"/>
                <a:cs typeface="Times New Roman"/>
              </a:rPr>
              <a:t>s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r</a:t>
            </a:r>
            <a:r>
              <a:rPr dirty="0" smtClean="0" sz="1400" spc="-20" b="1" u="heavy">
                <a:latin typeface="Times New Roman"/>
                <a:cs typeface="Times New Roman"/>
              </a:rPr>
              <a:t>u</a:t>
            </a:r>
            <a:r>
              <a:rPr dirty="0" smtClean="0" sz="1400" spc="0" b="1" u="heavy">
                <a:latin typeface="Times New Roman"/>
                <a:cs typeface="Times New Roman"/>
              </a:rPr>
              <a:t>l</a:t>
            </a:r>
            <a:r>
              <a:rPr dirty="0" smtClean="0" sz="1400" spc="0" b="1" u="heavy">
                <a:latin typeface="Times New Roman"/>
                <a:cs typeface="Times New Roman"/>
              </a:rPr>
              <a:t>e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51"/>
              </a:spcBef>
            </a:pPr>
            <a:endParaRPr sz="1100"/>
          </a:p>
          <a:p>
            <a:pPr marL="469900" indent="-228600">
              <a:lnSpc>
                <a:spcPct val="100000"/>
              </a:lnSpc>
              <a:buFont typeface="Times New Roman"/>
              <a:buAutoNum type="arabicPeriod"/>
              <a:tabLst>
                <a:tab pos="469900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Cal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ate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P</a:t>
            </a:r>
            <a:r>
              <a:rPr dirty="0" smtClean="0" baseline="-12345" sz="1350" spc="0" i="1">
                <a:latin typeface="Times New Roman"/>
                <a:cs typeface="Times New Roman"/>
              </a:rPr>
              <a:t>i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 ea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fo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ard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5" i="1">
                <a:latin typeface="Times New Roman"/>
                <a:cs typeface="Times New Roman"/>
              </a:rPr>
              <a:t>i.</a:t>
            </a:r>
            <a:endParaRPr sz="1400">
              <a:latin typeface="Times New Roman"/>
              <a:cs typeface="Times New Roman"/>
            </a:endParaRPr>
          </a:p>
          <a:p>
            <a:pPr marL="469900" indent="-228600">
              <a:lnSpc>
                <a:spcPct val="100000"/>
              </a:lnSpc>
              <a:spcBef>
                <a:spcPts val="165"/>
              </a:spcBef>
              <a:buFont typeface="Times New Roman"/>
              <a:buAutoNum type="arabicPeriod"/>
              <a:tabLst>
                <a:tab pos="469900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Cal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ate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er 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endParaRPr sz="1400">
              <a:latin typeface="Times New Roman"/>
              <a:cs typeface="Times New Roman"/>
            </a:endParaRPr>
          </a:p>
          <a:p>
            <a:pPr marL="469900" indent="-228600">
              <a:lnSpc>
                <a:spcPct val="100000"/>
              </a:lnSpc>
              <a:spcBef>
                <a:spcPts val="165"/>
              </a:spcBef>
              <a:buFont typeface="Times New Roman"/>
              <a:buAutoNum type="arabicPeriod"/>
              <a:tabLst>
                <a:tab pos="469900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er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uc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2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endParaRPr sz="1400">
              <a:latin typeface="Times New Roman"/>
              <a:cs typeface="Times New Roman"/>
            </a:endParaRPr>
          </a:p>
          <a:p>
            <a:pPr marL="469900" indent="-228600">
              <a:lnSpc>
                <a:spcPct val="100000"/>
              </a:lnSpc>
              <a:spcBef>
                <a:spcPts val="180"/>
              </a:spcBef>
              <a:buFont typeface="Times New Roman"/>
              <a:buAutoNum type="arabicPeriod"/>
              <a:tabLst>
                <a:tab pos="469900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er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uc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3 </a:t>
            </a:r>
            <a:r>
              <a:rPr dirty="0" smtClean="0" sz="1400" spc="-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endParaRPr sz="1400">
              <a:latin typeface="Times New Roman"/>
              <a:cs typeface="Times New Roman"/>
            </a:endParaRPr>
          </a:p>
          <a:p>
            <a:pPr marL="469900" indent="-228600">
              <a:lnSpc>
                <a:spcPct val="100000"/>
              </a:lnSpc>
              <a:spcBef>
                <a:spcPts val="165"/>
              </a:spcBef>
              <a:buFont typeface="Times New Roman"/>
              <a:buAutoNum type="arabicPeriod"/>
              <a:tabLst>
                <a:tab pos="46990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tc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764730" y="3406139"/>
            <a:ext cx="752082" cy="0"/>
          </a:xfrm>
          <a:custGeom>
            <a:avLst/>
            <a:gdLst/>
            <a:ahLst/>
            <a:cxnLst/>
            <a:rect l="l" t="t" r="r" b="b"/>
            <a:pathLst>
              <a:path w="752082" h="0">
                <a:moveTo>
                  <a:pt x="0" y="0"/>
                </a:moveTo>
                <a:lnTo>
                  <a:pt x="752082" y="0"/>
                </a:lnTo>
              </a:path>
            </a:pathLst>
          </a:custGeom>
          <a:ln w="6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3050937" y="3410883"/>
            <a:ext cx="181610" cy="1924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490">
                <a:latin typeface="Symbol"/>
                <a:cs typeface="Symbol"/>
              </a:rPr>
              <a:t></a:t>
            </a:r>
            <a:endParaRPr sz="1200">
              <a:latin typeface="Symbol"/>
              <a:cs typeface="Symbo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767257" y="3076974"/>
            <a:ext cx="720090" cy="3390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52069" marR="12700" indent="-40005">
              <a:lnSpc>
                <a:spcPct val="90100"/>
              </a:lnSpc>
            </a:pPr>
            <a:r>
              <a:rPr dirty="0" smtClean="0" sz="1800" spc="855">
                <a:latin typeface="Symbol"/>
                <a:cs typeface="Symbol"/>
              </a:rPr>
              <a:t></a:t>
            </a:r>
            <a:r>
              <a:rPr dirty="0" smtClean="0" sz="1800" spc="-135">
                <a:latin typeface="Times New Roman"/>
                <a:cs typeface="Times New Roman"/>
              </a:rPr>
              <a:t> </a:t>
            </a:r>
            <a:r>
              <a:rPr dirty="0" smtClean="0" baseline="13888" sz="1800" spc="240" i="1">
                <a:latin typeface="Times New Roman"/>
                <a:cs typeface="Times New Roman"/>
              </a:rPr>
              <a:t>P</a:t>
            </a:r>
            <a:r>
              <a:rPr dirty="0" smtClean="0" sz="700" spc="130" i="1">
                <a:latin typeface="Times New Roman"/>
                <a:cs typeface="Times New Roman"/>
              </a:rPr>
              <a:t>i</a:t>
            </a:r>
            <a:r>
              <a:rPr dirty="0" smtClean="0" sz="700" spc="-40" i="1">
                <a:latin typeface="Times New Roman"/>
                <a:cs typeface="Times New Roman"/>
              </a:rPr>
              <a:t> </a:t>
            </a:r>
            <a:r>
              <a:rPr dirty="0" smtClean="0" baseline="13888" sz="1800" spc="869">
                <a:latin typeface="Symbol"/>
                <a:cs typeface="Symbol"/>
              </a:rPr>
              <a:t></a:t>
            </a:r>
            <a:r>
              <a:rPr dirty="0" smtClean="0" sz="700" spc="130" i="1">
                <a:latin typeface="Times New Roman"/>
                <a:cs typeface="Times New Roman"/>
              </a:rPr>
              <a:t>i</a:t>
            </a:r>
            <a:r>
              <a:rPr dirty="0" smtClean="0" sz="700" spc="120" i="1">
                <a:latin typeface="Times New Roman"/>
                <a:cs typeface="Times New Roman"/>
              </a:rPr>
              <a:t> i</a:t>
            </a:r>
            <a:r>
              <a:rPr dirty="0" smtClean="0" sz="700" spc="-85" i="1">
                <a:latin typeface="Times New Roman"/>
                <a:cs typeface="Times New Roman"/>
              </a:rPr>
              <a:t> </a:t>
            </a:r>
            <a:r>
              <a:rPr dirty="0" smtClean="0" sz="700" spc="185">
                <a:latin typeface="Symbol"/>
                <a:cs typeface="Symbol"/>
              </a:rPr>
              <a:t></a:t>
            </a:r>
            <a:r>
              <a:rPr dirty="0" smtClean="0" sz="700" spc="229">
                <a:latin typeface="Times New Roman"/>
                <a:cs typeface="Times New Roman"/>
              </a:rPr>
              <a:t>1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550561" y="3291965"/>
            <a:ext cx="165735" cy="1924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440">
                <a:latin typeface="Symbol"/>
                <a:cs typeface="Symbol"/>
              </a:rPr>
              <a:t></a:t>
            </a:r>
            <a:endParaRPr sz="1200">
              <a:latin typeface="Symbol"/>
              <a:cs typeface="Symbo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864695" y="2996570"/>
            <a:ext cx="100330" cy="1193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700" spc="229" i="1">
                <a:latin typeface="Times New Roman"/>
                <a:cs typeface="Times New Roman"/>
              </a:rPr>
              <a:t>n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998928" y="3195790"/>
            <a:ext cx="498475" cy="41020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535" i="1" u="sng">
                <a:latin typeface="Times New Roman"/>
                <a:cs typeface="Times New Roman"/>
              </a:rPr>
              <a:t>C</a:t>
            </a:r>
            <a:r>
              <a:rPr dirty="0" smtClean="0" sz="1200" spc="-175" i="1" u="sng">
                <a:latin typeface="Times New Roman"/>
                <a:cs typeface="Times New Roman"/>
              </a:rPr>
              <a:t> </a:t>
            </a:r>
            <a:r>
              <a:rPr dirty="0" smtClean="0" sz="1200" spc="340" u="sng">
                <a:latin typeface="Times New Roman"/>
                <a:cs typeface="Times New Roman"/>
              </a:rPr>
              <a:t>(</a:t>
            </a:r>
            <a:r>
              <a:rPr dirty="0" smtClean="0" sz="1200" spc="365" i="1" u="sng">
                <a:latin typeface="Times New Roman"/>
                <a:cs typeface="Times New Roman"/>
              </a:rPr>
              <a:t>s</a:t>
            </a:r>
            <a:r>
              <a:rPr dirty="0" smtClean="0" sz="1200" spc="265" u="sng"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  <a:p>
            <a:pPr marL="32384">
              <a:lnSpc>
                <a:spcPct val="100000"/>
              </a:lnSpc>
              <a:spcBef>
                <a:spcPts val="250"/>
              </a:spcBef>
            </a:pPr>
            <a:r>
              <a:rPr dirty="0" smtClean="0" sz="1200" spc="540" i="1">
                <a:latin typeface="Times New Roman"/>
                <a:cs typeface="Times New Roman"/>
              </a:rPr>
              <a:t>R</a:t>
            </a:r>
            <a:r>
              <a:rPr dirty="0" smtClean="0" sz="1200" spc="340">
                <a:latin typeface="Times New Roman"/>
                <a:cs typeface="Times New Roman"/>
              </a:rPr>
              <a:t>(</a:t>
            </a:r>
            <a:r>
              <a:rPr dirty="0" smtClean="0" sz="1200" spc="370" i="1">
                <a:latin typeface="Times New Roman"/>
                <a:cs typeface="Times New Roman"/>
              </a:rPr>
              <a:t>s</a:t>
            </a:r>
            <a:r>
              <a:rPr dirty="0" smtClean="0" sz="1200" spc="265"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835150" y="2984373"/>
            <a:ext cx="1835150" cy="803275"/>
          </a:xfrm>
          <a:custGeom>
            <a:avLst/>
            <a:gdLst/>
            <a:ahLst/>
            <a:cxnLst/>
            <a:rect l="l" t="t" r="r" b="b"/>
            <a:pathLst>
              <a:path w="1835150" h="803275">
                <a:moveTo>
                  <a:pt x="0" y="803275"/>
                </a:moveTo>
                <a:lnTo>
                  <a:pt x="1835150" y="803275"/>
                </a:lnTo>
                <a:lnTo>
                  <a:pt x="1835150" y="0"/>
                </a:lnTo>
                <a:lnTo>
                  <a:pt x="0" y="0"/>
                </a:lnTo>
                <a:lnTo>
                  <a:pt x="0" y="803275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0351" y="921760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530351" y="925037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17651" y="449580"/>
            <a:ext cx="6739255" cy="14452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6191885" algn="l"/>
                <a:tab pos="6725284" algn="l"/>
              </a:tabLst>
            </a:pPr>
            <a:r>
              <a:rPr dirty="0" smtClean="0" sz="1200" spc="-125" u="sng">
                <a:latin typeface="Cambria"/>
                <a:cs typeface="Cambria"/>
              </a:rPr>
              <a:t> </a:t>
            </a:r>
            <a:r>
              <a:rPr dirty="0" smtClean="0" sz="1200" spc="-15" u="sng">
                <a:latin typeface="Cambria"/>
                <a:cs typeface="Cambria"/>
              </a:rPr>
              <a:t>C</a:t>
            </a:r>
            <a:r>
              <a:rPr dirty="0" smtClean="0" sz="1200" spc="0" u="sng">
                <a:latin typeface="Cambria"/>
                <a:cs typeface="Cambria"/>
              </a:rPr>
              <a:t>ont</a:t>
            </a:r>
            <a:r>
              <a:rPr dirty="0" smtClean="0" sz="1200" spc="-10" u="sng">
                <a:latin typeface="Cambria"/>
                <a:cs typeface="Cambria"/>
              </a:rPr>
              <a:t>r</a:t>
            </a:r>
            <a:r>
              <a:rPr dirty="0" smtClean="0" sz="1200" spc="0" u="sng">
                <a:latin typeface="Cambria"/>
                <a:cs typeface="Cambria"/>
              </a:rPr>
              <a:t>ol</a:t>
            </a:r>
            <a:r>
              <a:rPr dirty="0" smtClean="0" sz="1200" spc="0" u="sng">
                <a:latin typeface="Cambria"/>
                <a:cs typeface="Cambria"/>
              </a:rPr>
              <a:t> 	</a:t>
            </a:r>
            <a:r>
              <a:rPr dirty="0" smtClean="0" sz="1200" spc="-10" u="sng">
                <a:latin typeface="Cambria"/>
                <a:cs typeface="Cambria"/>
              </a:rPr>
              <a:t>L</a:t>
            </a:r>
            <a:r>
              <a:rPr dirty="0" smtClean="0" sz="1200" spc="-5" u="sng">
                <a:latin typeface="Cambria"/>
                <a:cs typeface="Cambria"/>
              </a:rPr>
              <a:t>ec.</a:t>
            </a:r>
            <a:r>
              <a:rPr dirty="0" smtClean="0" sz="1200" spc="5" u="sng">
                <a:latin typeface="Cambria"/>
                <a:cs typeface="Cambria"/>
              </a:rPr>
              <a:t> </a:t>
            </a:r>
            <a:r>
              <a:rPr dirty="0" smtClean="0" sz="1200" spc="-10" u="sng">
                <a:latin typeface="Cambria"/>
                <a:cs typeface="Cambria"/>
              </a:rPr>
              <a:t>3</a:t>
            </a:r>
            <a:r>
              <a:rPr dirty="0" smtClean="0" sz="1200" spc="-10" u="sng">
                <a:latin typeface="Cambria"/>
                <a:cs typeface="Cambria"/>
              </a:rPr>
              <a:t> 	</a:t>
            </a:r>
            <a:endParaRPr sz="1200">
              <a:latin typeface="Cambria"/>
              <a:cs typeface="Cambria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  <a:spcBef>
                <a:spcPts val="93"/>
              </a:spcBef>
            </a:pPr>
            <a:endParaRPr sz="1000"/>
          </a:p>
          <a:p>
            <a:pPr marL="488315" indent="-228600">
              <a:lnSpc>
                <a:spcPct val="100000"/>
              </a:lnSpc>
              <a:buFont typeface="Times New Roman"/>
              <a:buAutoNum type="arabicPeriod" startAt="6"/>
              <a:tabLst>
                <a:tab pos="488315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Cal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ate </a:t>
            </a:r>
            <a:r>
              <a:rPr dirty="0" smtClean="0" sz="1400" spc="0">
                <a:latin typeface="Times New Roman"/>
                <a:cs typeface="Times New Roman"/>
              </a:rPr>
              <a:t>Δ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-15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3,4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5</a:t>
            </a:r>
            <a:endParaRPr sz="1400">
              <a:latin typeface="Times New Roman"/>
              <a:cs typeface="Times New Roman"/>
            </a:endParaRPr>
          </a:p>
          <a:p>
            <a:pPr marL="488315" indent="-228600">
              <a:lnSpc>
                <a:spcPct val="100000"/>
              </a:lnSpc>
              <a:spcBef>
                <a:spcPts val="165"/>
              </a:spcBef>
              <a:buFont typeface="Times New Roman"/>
              <a:buAutoNum type="arabicPeriod" startAt="6"/>
              <a:tabLst>
                <a:tab pos="488315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Cal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ate </a:t>
            </a:r>
            <a:r>
              <a:rPr dirty="0" smtClean="0" sz="1400" spc="-5">
                <a:latin typeface="Times New Roman"/>
                <a:cs typeface="Times New Roman"/>
              </a:rPr>
              <a:t>Δ</a:t>
            </a:r>
            <a:r>
              <a:rPr dirty="0" smtClean="0" baseline="-12345" sz="1350" spc="0">
                <a:latin typeface="Times New Roman"/>
                <a:cs typeface="Times New Roman"/>
              </a:rPr>
              <a:t>i</a:t>
            </a:r>
            <a:r>
              <a:rPr dirty="0" smtClean="0" baseline="-12345" sz="135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Δ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uc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i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52"/>
              </a:spcBef>
            </a:pPr>
            <a:endParaRPr sz="1000"/>
          </a:p>
          <a:p>
            <a:pPr marL="30480" marR="29845">
              <a:lnSpc>
                <a:spcPct val="110000"/>
              </a:lnSpc>
            </a:pPr>
            <a:r>
              <a:rPr dirty="0" smtClean="0" sz="1200" b="1">
                <a:latin typeface="Times New Roman"/>
                <a:cs typeface="Times New Roman"/>
              </a:rPr>
              <a:t>Exa</a:t>
            </a:r>
            <a:r>
              <a:rPr dirty="0" smtClean="0" sz="1200" spc="-20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ple1:</a:t>
            </a:r>
            <a:r>
              <a:rPr dirty="0" smtClean="0" sz="1200" spc="140" b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App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Mas</a:t>
            </a:r>
            <a:r>
              <a:rPr dirty="0" smtClean="0" sz="1200" spc="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’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Rule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lcul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te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nsfer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fu</a:t>
            </a:r>
            <a:r>
              <a:rPr dirty="0" smtClean="0" sz="1200" spc="5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stem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3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ollowing</a:t>
            </a:r>
            <a:r>
              <a:rPr dirty="0" smtClean="0" sz="1200" spc="0">
                <a:latin typeface="Times New Roman"/>
                <a:cs typeface="Times New Roman"/>
              </a:rPr>
              <a:t> Si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low </a:t>
            </a:r>
            <a:r>
              <a:rPr dirty="0" smtClean="0" sz="1200" spc="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ph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4207383"/>
            <a:ext cx="734695" cy="2355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libri"/>
                <a:cs typeface="Calibri"/>
              </a:rPr>
              <a:t>T</a:t>
            </a:r>
            <a:r>
              <a:rPr dirty="0" smtClean="0" sz="1400" spc="-5">
                <a:latin typeface="Calibri"/>
                <a:cs typeface="Calibri"/>
              </a:rPr>
              <a:t>h</a:t>
            </a:r>
            <a:r>
              <a:rPr dirty="0" smtClean="0" sz="1400" spc="0">
                <a:latin typeface="Calibri"/>
                <a:cs typeface="Calibri"/>
              </a:rPr>
              <a:t>e</a:t>
            </a:r>
            <a:r>
              <a:rPr dirty="0" smtClean="0" sz="1400" spc="-30">
                <a:latin typeface="Calibri"/>
                <a:cs typeface="Calibri"/>
              </a:rPr>
              <a:t>r</a:t>
            </a:r>
            <a:r>
              <a:rPr dirty="0" smtClean="0" sz="1400" spc="-20">
                <a:latin typeface="Calibri"/>
                <a:cs typeface="Calibri"/>
              </a:rPr>
              <a:t>e</a:t>
            </a:r>
            <a:r>
              <a:rPr dirty="0" smtClean="0" sz="1400" spc="-20">
                <a:latin typeface="Calibri"/>
                <a:cs typeface="Calibri"/>
              </a:rPr>
              <a:t>f</a:t>
            </a:r>
            <a:r>
              <a:rPr dirty="0" smtClean="0" sz="1400" spc="0">
                <a:latin typeface="Calibri"/>
                <a:cs typeface="Calibri"/>
              </a:rPr>
              <a:t>o</a:t>
            </a:r>
            <a:r>
              <a:rPr dirty="0" smtClean="0" sz="1400" spc="-20">
                <a:latin typeface="Calibri"/>
                <a:cs typeface="Calibri"/>
              </a:rPr>
              <a:t>r</a:t>
            </a:r>
            <a:r>
              <a:rPr dirty="0" smtClean="0" sz="1400" spc="0">
                <a:latin typeface="Calibri"/>
                <a:cs typeface="Calibri"/>
              </a:rPr>
              <a:t>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12115" y="3707307"/>
            <a:ext cx="2331720" cy="1955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520026" y="3942016"/>
            <a:ext cx="2131949" cy="23463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822960" y="2109470"/>
            <a:ext cx="5212080" cy="118872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2179221" y="4497404"/>
            <a:ext cx="240577" cy="0"/>
          </a:xfrm>
          <a:custGeom>
            <a:avLst/>
            <a:gdLst/>
            <a:ahLst/>
            <a:cxnLst/>
            <a:rect l="l" t="t" r="r" b="b"/>
            <a:pathLst>
              <a:path w="240577" h="0">
                <a:moveTo>
                  <a:pt x="0" y="0"/>
                </a:moveTo>
                <a:lnTo>
                  <a:pt x="240577" y="0"/>
                </a:lnTo>
              </a:path>
            </a:pathLst>
          </a:custGeom>
          <a:ln w="96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2755241" y="4497404"/>
            <a:ext cx="1446275" cy="0"/>
          </a:xfrm>
          <a:custGeom>
            <a:avLst/>
            <a:gdLst/>
            <a:ahLst/>
            <a:cxnLst/>
            <a:rect l="l" t="t" r="r" b="b"/>
            <a:pathLst>
              <a:path w="1446275" h="0">
                <a:moveTo>
                  <a:pt x="0" y="0"/>
                </a:moveTo>
                <a:lnTo>
                  <a:pt x="1446275" y="0"/>
                </a:lnTo>
              </a:path>
            </a:pathLst>
          </a:custGeom>
          <a:ln w="96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473060" y="4937378"/>
            <a:ext cx="3357879" cy="23850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75565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here are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ree fe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ack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300"/>
              </a:lnSpc>
              <a:spcBef>
                <a:spcPts val="26"/>
              </a:spcBef>
            </a:pPr>
            <a:endParaRPr sz="1300"/>
          </a:p>
          <a:p>
            <a:pPr marL="121920">
              <a:lnSpc>
                <a:spcPct val="100000"/>
              </a:lnSpc>
              <a:tabLst>
                <a:tab pos="1629410" algn="l"/>
              </a:tabLst>
            </a:pPr>
            <a:r>
              <a:rPr dirty="0" smtClean="0" sz="1100" spc="185" i="1">
                <a:latin typeface="Times New Roman"/>
                <a:cs typeface="Times New Roman"/>
              </a:rPr>
              <a:t>L</a:t>
            </a:r>
            <a:r>
              <a:rPr dirty="0" smtClean="0" baseline="-20833" sz="1200" spc="345">
                <a:latin typeface="Times New Roman"/>
                <a:cs typeface="Times New Roman"/>
              </a:rPr>
              <a:t>1</a:t>
            </a:r>
            <a:r>
              <a:rPr dirty="0" smtClean="0" baseline="-20833" sz="1200" spc="345">
                <a:latin typeface="Times New Roman"/>
                <a:cs typeface="Times New Roman"/>
              </a:rPr>
              <a:t>  </a:t>
            </a:r>
            <a:r>
              <a:rPr dirty="0" smtClean="0" baseline="-20833" sz="1200" spc="-75">
                <a:latin typeface="Times New Roman"/>
                <a:cs typeface="Times New Roman"/>
              </a:rPr>
              <a:t> </a:t>
            </a:r>
            <a:r>
              <a:rPr dirty="0" smtClean="0" sz="1100" spc="385">
                <a:latin typeface="Symbol"/>
                <a:cs typeface="Symbol"/>
              </a:rPr>
              <a:t></a:t>
            </a:r>
            <a:r>
              <a:rPr dirty="0" smtClean="0" sz="1100" spc="100">
                <a:latin typeface="Times New Roman"/>
                <a:cs typeface="Times New Roman"/>
              </a:rPr>
              <a:t> </a:t>
            </a:r>
            <a:r>
              <a:rPr dirty="0" smtClean="0" sz="1100" spc="315" i="1">
                <a:latin typeface="Times New Roman"/>
                <a:cs typeface="Times New Roman"/>
              </a:rPr>
              <a:t>G</a:t>
            </a:r>
            <a:r>
              <a:rPr dirty="0" smtClean="0" baseline="-20833" sz="1200" spc="232">
                <a:latin typeface="Times New Roman"/>
                <a:cs typeface="Times New Roman"/>
              </a:rPr>
              <a:t>1</a:t>
            </a:r>
            <a:r>
              <a:rPr dirty="0" smtClean="0" sz="1100" spc="445" i="1">
                <a:latin typeface="Times New Roman"/>
                <a:cs typeface="Times New Roman"/>
              </a:rPr>
              <a:t>G</a:t>
            </a:r>
            <a:r>
              <a:rPr dirty="0" smtClean="0" baseline="-20833" sz="1200" spc="345">
                <a:latin typeface="Times New Roman"/>
                <a:cs typeface="Times New Roman"/>
              </a:rPr>
              <a:t>4</a:t>
            </a:r>
            <a:r>
              <a:rPr dirty="0" smtClean="0" baseline="-20833" sz="1200" spc="-120">
                <a:latin typeface="Times New Roman"/>
                <a:cs typeface="Times New Roman"/>
              </a:rPr>
              <a:t> </a:t>
            </a:r>
            <a:r>
              <a:rPr dirty="0" smtClean="0" sz="1100" spc="475" i="1">
                <a:latin typeface="Times New Roman"/>
                <a:cs typeface="Times New Roman"/>
              </a:rPr>
              <a:t>H</a:t>
            </a:r>
            <a:r>
              <a:rPr dirty="0" smtClean="0" baseline="-20833" sz="1200" spc="434">
                <a:latin typeface="Times New Roman"/>
                <a:cs typeface="Times New Roman"/>
              </a:rPr>
              <a:t>1</a:t>
            </a:r>
            <a:r>
              <a:rPr dirty="0" smtClean="0" sz="1100" spc="195">
                <a:latin typeface="Century"/>
                <a:cs typeface="Century"/>
              </a:rPr>
              <a:t>,</a:t>
            </a:r>
            <a:r>
              <a:rPr dirty="0" smtClean="0" sz="1100" spc="195">
                <a:latin typeface="Century"/>
                <a:cs typeface="Century"/>
              </a:rPr>
              <a:t>	</a:t>
            </a:r>
            <a:r>
              <a:rPr dirty="0" smtClean="0" sz="1100" spc="315" i="1">
                <a:latin typeface="Times New Roman"/>
                <a:cs typeface="Times New Roman"/>
              </a:rPr>
              <a:t>L</a:t>
            </a:r>
            <a:r>
              <a:rPr dirty="0" smtClean="0" baseline="-20833" sz="1200" spc="345">
                <a:latin typeface="Times New Roman"/>
                <a:cs typeface="Times New Roman"/>
              </a:rPr>
              <a:t>2</a:t>
            </a:r>
            <a:r>
              <a:rPr dirty="0" smtClean="0" baseline="-20833" sz="1200" spc="345">
                <a:latin typeface="Times New Roman"/>
                <a:cs typeface="Times New Roman"/>
              </a:rPr>
              <a:t>  </a:t>
            </a:r>
            <a:r>
              <a:rPr dirty="0" smtClean="0" baseline="-20833" sz="1200" spc="67">
                <a:latin typeface="Times New Roman"/>
                <a:cs typeface="Times New Roman"/>
              </a:rPr>
              <a:t> </a:t>
            </a:r>
            <a:r>
              <a:rPr dirty="0" smtClean="0" sz="1100" spc="385">
                <a:latin typeface="Symbol"/>
                <a:cs typeface="Symbol"/>
              </a:rPr>
              <a:t></a:t>
            </a:r>
            <a:r>
              <a:rPr dirty="0" smtClean="0" sz="1100" spc="385">
                <a:latin typeface="Times New Roman"/>
                <a:cs typeface="Times New Roman"/>
              </a:rPr>
              <a:t> </a:t>
            </a:r>
            <a:r>
              <a:rPr dirty="0" smtClean="0" sz="1100" spc="-120">
                <a:latin typeface="Times New Roman"/>
                <a:cs typeface="Times New Roman"/>
              </a:rPr>
              <a:t> </a:t>
            </a:r>
            <a:r>
              <a:rPr dirty="0" smtClean="0" sz="1100" spc="325">
                <a:latin typeface="Symbol"/>
                <a:cs typeface="Symbol"/>
              </a:rPr>
              <a:t></a:t>
            </a:r>
            <a:r>
              <a:rPr dirty="0" smtClean="0" sz="1100" spc="310" i="1">
                <a:latin typeface="Times New Roman"/>
                <a:cs typeface="Times New Roman"/>
              </a:rPr>
              <a:t>G</a:t>
            </a:r>
            <a:r>
              <a:rPr dirty="0" smtClean="0" baseline="-20833" sz="1200" spc="232">
                <a:latin typeface="Times New Roman"/>
                <a:cs typeface="Times New Roman"/>
              </a:rPr>
              <a:t>1</a:t>
            </a:r>
            <a:r>
              <a:rPr dirty="0" smtClean="0" sz="1100" spc="450" i="1">
                <a:latin typeface="Times New Roman"/>
                <a:cs typeface="Times New Roman"/>
              </a:rPr>
              <a:t>G</a:t>
            </a:r>
            <a:r>
              <a:rPr dirty="0" smtClean="0" baseline="-20833" sz="1200" spc="367">
                <a:latin typeface="Times New Roman"/>
                <a:cs typeface="Times New Roman"/>
              </a:rPr>
              <a:t>2</a:t>
            </a:r>
            <a:r>
              <a:rPr dirty="0" smtClean="0" sz="1100" spc="445" i="1">
                <a:latin typeface="Times New Roman"/>
                <a:cs typeface="Times New Roman"/>
              </a:rPr>
              <a:t>G</a:t>
            </a:r>
            <a:r>
              <a:rPr dirty="0" smtClean="0" baseline="-20833" sz="1200" spc="345">
                <a:latin typeface="Times New Roman"/>
                <a:cs typeface="Times New Roman"/>
              </a:rPr>
              <a:t>4</a:t>
            </a:r>
            <a:r>
              <a:rPr dirty="0" smtClean="0" baseline="-20833" sz="1200" spc="-120">
                <a:latin typeface="Times New Roman"/>
                <a:cs typeface="Times New Roman"/>
              </a:rPr>
              <a:t> </a:t>
            </a:r>
            <a:r>
              <a:rPr dirty="0" smtClean="0" sz="1100" spc="505" i="1">
                <a:latin typeface="Times New Roman"/>
                <a:cs typeface="Times New Roman"/>
              </a:rPr>
              <a:t>H</a:t>
            </a:r>
            <a:r>
              <a:rPr dirty="0" smtClean="0" sz="1100" spc="-170" i="1">
                <a:latin typeface="Times New Roman"/>
                <a:cs typeface="Times New Roman"/>
              </a:rPr>
              <a:t> </a:t>
            </a:r>
            <a:r>
              <a:rPr dirty="0" smtClean="0" baseline="-20833" sz="1200" spc="345">
                <a:latin typeface="Times New Roman"/>
                <a:cs typeface="Times New Roman"/>
              </a:rPr>
              <a:t>2</a:t>
            </a:r>
            <a:r>
              <a:rPr dirty="0" smtClean="0" baseline="-20833" sz="1200" spc="-82">
                <a:latin typeface="Times New Roman"/>
                <a:cs typeface="Times New Roman"/>
              </a:rPr>
              <a:t> </a:t>
            </a:r>
            <a:r>
              <a:rPr dirty="0" smtClean="0" sz="1100" spc="195">
                <a:latin typeface="Century"/>
                <a:cs typeface="Century"/>
              </a:rPr>
              <a:t>,</a:t>
            </a:r>
            <a:endParaRPr sz="1100">
              <a:latin typeface="Century"/>
              <a:cs typeface="Century"/>
            </a:endParaRPr>
          </a:p>
          <a:p>
            <a:pPr>
              <a:lnSpc>
                <a:spcPts val="1400"/>
              </a:lnSpc>
              <a:spcBef>
                <a:spcPts val="83"/>
              </a:spcBef>
            </a:pPr>
            <a:endParaRPr sz="1400"/>
          </a:p>
          <a:p>
            <a:pPr marL="75565">
              <a:lnSpc>
                <a:spcPct val="10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There 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re no 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on-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uchi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g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ops,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re</a:t>
            </a:r>
            <a:r>
              <a:rPr dirty="0" smtClean="0" sz="1400" spc="-10" b="1"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latin typeface="Times New Roman"/>
                <a:cs typeface="Times New Roman"/>
              </a:rPr>
              <a:t>ore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52"/>
              </a:spcBef>
            </a:pPr>
            <a:endParaRPr sz="1100"/>
          </a:p>
          <a:p>
            <a:pPr marL="75565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∆ </a:t>
            </a:r>
            <a:r>
              <a:rPr dirty="0" smtClean="0" sz="1400">
                <a:latin typeface="Times New Roman"/>
                <a:cs typeface="Times New Roman"/>
              </a:rPr>
              <a:t>= </a:t>
            </a:r>
            <a:r>
              <a:rPr dirty="0" smtClean="0" sz="1400" spc="5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a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op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s)</a:t>
            </a:r>
            <a:endParaRPr sz="1400">
              <a:latin typeface="Times New Roman"/>
              <a:cs typeface="Times New Roman"/>
            </a:endParaRPr>
          </a:p>
          <a:p>
            <a:pPr marL="92710">
              <a:lnSpc>
                <a:spcPct val="100000"/>
              </a:lnSpc>
              <a:spcBef>
                <a:spcPts val="459"/>
              </a:spcBef>
            </a:pPr>
            <a:r>
              <a:rPr dirty="0" smtClean="0" sz="1250" spc="65">
                <a:latin typeface="Symbol"/>
                <a:cs typeface="Symbol"/>
              </a:rPr>
              <a:t></a:t>
            </a:r>
            <a:r>
              <a:rPr dirty="0" smtClean="0" sz="1250" spc="35">
                <a:latin typeface="Times New Roman"/>
                <a:cs typeface="Times New Roman"/>
              </a:rPr>
              <a:t> </a:t>
            </a:r>
            <a:r>
              <a:rPr dirty="0" smtClean="0" sz="1250" spc="60">
                <a:latin typeface="Symbol"/>
                <a:cs typeface="Symbol"/>
              </a:rPr>
              <a:t></a:t>
            </a:r>
            <a:r>
              <a:rPr dirty="0" smtClean="0" sz="1250" spc="-120">
                <a:latin typeface="Times New Roman"/>
                <a:cs typeface="Times New Roman"/>
              </a:rPr>
              <a:t> </a:t>
            </a:r>
            <a:r>
              <a:rPr dirty="0" smtClean="0" sz="1250" spc="55">
                <a:latin typeface="Times New Roman"/>
                <a:cs typeface="Times New Roman"/>
              </a:rPr>
              <a:t>1</a:t>
            </a:r>
            <a:r>
              <a:rPr dirty="0" smtClean="0" sz="1250" spc="-195">
                <a:latin typeface="Times New Roman"/>
                <a:cs typeface="Times New Roman"/>
              </a:rPr>
              <a:t> </a:t>
            </a:r>
            <a:r>
              <a:rPr dirty="0" smtClean="0" sz="1250" spc="60">
                <a:latin typeface="Symbol"/>
                <a:cs typeface="Symbol"/>
              </a:rPr>
              <a:t></a:t>
            </a:r>
            <a:r>
              <a:rPr dirty="0" smtClean="0" sz="1250" spc="-100">
                <a:latin typeface="Times New Roman"/>
                <a:cs typeface="Times New Roman"/>
              </a:rPr>
              <a:t> </a:t>
            </a:r>
            <a:r>
              <a:rPr dirty="0" smtClean="0" sz="1750" spc="-160">
                <a:latin typeface="Symbol"/>
                <a:cs typeface="Symbol"/>
              </a:rPr>
              <a:t></a:t>
            </a:r>
            <a:r>
              <a:rPr dirty="0" smtClean="0" sz="1250" spc="-95" i="1">
                <a:latin typeface="Times New Roman"/>
                <a:cs typeface="Times New Roman"/>
              </a:rPr>
              <a:t>L</a:t>
            </a:r>
            <a:r>
              <a:rPr dirty="0" smtClean="0" baseline="-18518" sz="1350" spc="37">
                <a:latin typeface="Times New Roman"/>
                <a:cs typeface="Times New Roman"/>
              </a:rPr>
              <a:t>1</a:t>
            </a:r>
            <a:r>
              <a:rPr dirty="0" smtClean="0" baseline="-18518" sz="1350" spc="150">
                <a:latin typeface="Times New Roman"/>
                <a:cs typeface="Times New Roman"/>
              </a:rPr>
              <a:t> </a:t>
            </a:r>
            <a:r>
              <a:rPr dirty="0" smtClean="0" sz="1250" spc="60">
                <a:latin typeface="Symbol"/>
                <a:cs typeface="Symbol"/>
              </a:rPr>
              <a:t></a:t>
            </a:r>
            <a:r>
              <a:rPr dirty="0" smtClean="0" sz="1250" spc="-15">
                <a:latin typeface="Times New Roman"/>
                <a:cs typeface="Times New Roman"/>
              </a:rPr>
              <a:t> </a:t>
            </a:r>
            <a:r>
              <a:rPr dirty="0" smtClean="0" sz="1250" spc="10" i="1">
                <a:latin typeface="Times New Roman"/>
                <a:cs typeface="Times New Roman"/>
              </a:rPr>
              <a:t>L</a:t>
            </a:r>
            <a:r>
              <a:rPr dirty="0" smtClean="0" baseline="-18518" sz="1350" spc="37">
                <a:latin typeface="Times New Roman"/>
                <a:cs typeface="Times New Roman"/>
              </a:rPr>
              <a:t>2</a:t>
            </a:r>
            <a:r>
              <a:rPr dirty="0" smtClean="0" baseline="-18518" sz="1350" spc="37">
                <a:latin typeface="Times New Roman"/>
                <a:cs typeface="Times New Roman"/>
              </a:rPr>
              <a:t> </a:t>
            </a:r>
            <a:r>
              <a:rPr dirty="0" smtClean="0" baseline="-18518" sz="1350" spc="-75">
                <a:latin typeface="Times New Roman"/>
                <a:cs typeface="Times New Roman"/>
              </a:rPr>
              <a:t> </a:t>
            </a:r>
            <a:r>
              <a:rPr dirty="0" smtClean="0" sz="1250" spc="60">
                <a:latin typeface="Symbol"/>
                <a:cs typeface="Symbol"/>
              </a:rPr>
              <a:t></a:t>
            </a:r>
            <a:r>
              <a:rPr dirty="0" smtClean="0" sz="1250" spc="-20">
                <a:latin typeface="Times New Roman"/>
                <a:cs typeface="Times New Roman"/>
              </a:rPr>
              <a:t> </a:t>
            </a:r>
            <a:r>
              <a:rPr dirty="0" smtClean="0" sz="1250" spc="-15" i="1">
                <a:latin typeface="Times New Roman"/>
                <a:cs typeface="Times New Roman"/>
              </a:rPr>
              <a:t>L</a:t>
            </a:r>
            <a:r>
              <a:rPr dirty="0" smtClean="0" baseline="-18518" sz="1350" spc="37">
                <a:latin typeface="Times New Roman"/>
                <a:cs typeface="Times New Roman"/>
              </a:rPr>
              <a:t>3</a:t>
            </a:r>
            <a:r>
              <a:rPr dirty="0" smtClean="0" baseline="-18518" sz="1350" spc="-120">
                <a:latin typeface="Times New Roman"/>
                <a:cs typeface="Times New Roman"/>
              </a:rPr>
              <a:t> </a:t>
            </a:r>
            <a:r>
              <a:rPr dirty="0" smtClean="0" sz="1750" spc="-135">
                <a:latin typeface="Symbol"/>
                <a:cs typeface="Symbol"/>
              </a:rPr>
              <a:t></a:t>
            </a:r>
            <a:endParaRPr sz="1750">
              <a:latin typeface="Symbol"/>
              <a:cs typeface="Symbol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mtClean="0" sz="1350" spc="114">
                <a:latin typeface="Symbol"/>
                <a:cs typeface="Symbol"/>
              </a:rPr>
              <a:t></a:t>
            </a:r>
            <a:r>
              <a:rPr dirty="0" smtClean="0" sz="1350" spc="50">
                <a:latin typeface="Times New Roman"/>
                <a:cs typeface="Times New Roman"/>
              </a:rPr>
              <a:t> </a:t>
            </a:r>
            <a:r>
              <a:rPr dirty="0" smtClean="0" sz="1350" spc="100">
                <a:latin typeface="Symbol"/>
                <a:cs typeface="Symbol"/>
              </a:rPr>
              <a:t></a:t>
            </a:r>
            <a:r>
              <a:rPr dirty="0" smtClean="0" sz="1350" spc="-130">
                <a:latin typeface="Times New Roman"/>
                <a:cs typeface="Times New Roman"/>
              </a:rPr>
              <a:t> </a:t>
            </a:r>
            <a:r>
              <a:rPr dirty="0" smtClean="0" sz="1350" spc="90">
                <a:latin typeface="Times New Roman"/>
                <a:cs typeface="Times New Roman"/>
              </a:rPr>
              <a:t>1</a:t>
            </a:r>
            <a:r>
              <a:rPr dirty="0" smtClean="0" sz="1350" spc="-210">
                <a:latin typeface="Times New Roman"/>
                <a:cs typeface="Times New Roman"/>
              </a:rPr>
              <a:t> </a:t>
            </a:r>
            <a:r>
              <a:rPr dirty="0" smtClean="0" sz="1350" spc="100">
                <a:latin typeface="Symbol"/>
                <a:cs typeface="Symbol"/>
              </a:rPr>
              <a:t></a:t>
            </a:r>
            <a:r>
              <a:rPr dirty="0" smtClean="0" sz="1350" spc="-100">
                <a:latin typeface="Times New Roman"/>
                <a:cs typeface="Times New Roman"/>
              </a:rPr>
              <a:t> </a:t>
            </a:r>
            <a:r>
              <a:rPr dirty="0" smtClean="0" sz="1900" spc="-250">
                <a:latin typeface="Symbol"/>
                <a:cs typeface="Symbol"/>
              </a:rPr>
              <a:t></a:t>
            </a:r>
            <a:r>
              <a:rPr dirty="0" smtClean="0" sz="1350" spc="-25" i="1">
                <a:latin typeface="Times New Roman"/>
                <a:cs typeface="Times New Roman"/>
              </a:rPr>
              <a:t>G</a:t>
            </a:r>
            <a:r>
              <a:rPr dirty="0" smtClean="0" baseline="-20467" sz="1425" spc="-7">
                <a:latin typeface="Times New Roman"/>
                <a:cs typeface="Times New Roman"/>
              </a:rPr>
              <a:t>1</a:t>
            </a:r>
            <a:r>
              <a:rPr dirty="0" smtClean="0" sz="1350" spc="85" i="1">
                <a:latin typeface="Times New Roman"/>
                <a:cs typeface="Times New Roman"/>
              </a:rPr>
              <a:t>G</a:t>
            </a:r>
            <a:r>
              <a:rPr dirty="0" smtClean="0" baseline="-20467" sz="1425" spc="89">
                <a:latin typeface="Times New Roman"/>
                <a:cs typeface="Times New Roman"/>
              </a:rPr>
              <a:t>4</a:t>
            </a:r>
            <a:r>
              <a:rPr dirty="0" smtClean="0" baseline="-20467" sz="1425" spc="-202">
                <a:latin typeface="Times New Roman"/>
                <a:cs typeface="Times New Roman"/>
              </a:rPr>
              <a:t> </a:t>
            </a:r>
            <a:r>
              <a:rPr dirty="0" smtClean="0" sz="1350" spc="110" i="1">
                <a:latin typeface="Times New Roman"/>
                <a:cs typeface="Times New Roman"/>
              </a:rPr>
              <a:t>H</a:t>
            </a:r>
            <a:r>
              <a:rPr dirty="0" smtClean="0" baseline="-20467" sz="1425" spc="89">
                <a:latin typeface="Times New Roman"/>
                <a:cs typeface="Times New Roman"/>
              </a:rPr>
              <a:t>1</a:t>
            </a:r>
            <a:r>
              <a:rPr dirty="0" smtClean="0" baseline="-20467" sz="1425" spc="89">
                <a:latin typeface="Times New Roman"/>
                <a:cs typeface="Times New Roman"/>
              </a:rPr>
              <a:t> </a:t>
            </a:r>
            <a:r>
              <a:rPr dirty="0" smtClean="0" baseline="-20467" sz="1425" spc="-165">
                <a:latin typeface="Times New Roman"/>
                <a:cs typeface="Times New Roman"/>
              </a:rPr>
              <a:t> </a:t>
            </a:r>
            <a:r>
              <a:rPr dirty="0" smtClean="0" sz="1350" spc="100">
                <a:latin typeface="Symbol"/>
                <a:cs typeface="Symbol"/>
              </a:rPr>
              <a:t></a:t>
            </a:r>
            <a:r>
              <a:rPr dirty="0" smtClean="0" sz="1350" spc="-125">
                <a:latin typeface="Times New Roman"/>
                <a:cs typeface="Times New Roman"/>
              </a:rPr>
              <a:t> </a:t>
            </a:r>
            <a:r>
              <a:rPr dirty="0" smtClean="0" sz="1350" spc="-25" i="1">
                <a:latin typeface="Times New Roman"/>
                <a:cs typeface="Times New Roman"/>
              </a:rPr>
              <a:t>G</a:t>
            </a:r>
            <a:r>
              <a:rPr dirty="0" smtClean="0" baseline="-20467" sz="1425" spc="-7">
                <a:latin typeface="Times New Roman"/>
                <a:cs typeface="Times New Roman"/>
              </a:rPr>
              <a:t>1</a:t>
            </a:r>
            <a:r>
              <a:rPr dirty="0" smtClean="0" sz="1350" spc="85" i="1">
                <a:latin typeface="Times New Roman"/>
                <a:cs typeface="Times New Roman"/>
              </a:rPr>
              <a:t>G</a:t>
            </a:r>
            <a:r>
              <a:rPr dirty="0" smtClean="0" baseline="-20467" sz="1425" spc="104">
                <a:latin typeface="Times New Roman"/>
                <a:cs typeface="Times New Roman"/>
              </a:rPr>
              <a:t>2</a:t>
            </a:r>
            <a:r>
              <a:rPr dirty="0" smtClean="0" sz="1350" spc="85" i="1">
                <a:latin typeface="Times New Roman"/>
                <a:cs typeface="Times New Roman"/>
              </a:rPr>
              <a:t>G</a:t>
            </a:r>
            <a:r>
              <a:rPr dirty="0" smtClean="0" baseline="-20467" sz="1425" spc="89">
                <a:latin typeface="Times New Roman"/>
                <a:cs typeface="Times New Roman"/>
              </a:rPr>
              <a:t>4</a:t>
            </a:r>
            <a:r>
              <a:rPr dirty="0" smtClean="0" baseline="-20467" sz="1425" spc="-202">
                <a:latin typeface="Times New Roman"/>
                <a:cs typeface="Times New Roman"/>
              </a:rPr>
              <a:t> </a:t>
            </a:r>
            <a:r>
              <a:rPr dirty="0" smtClean="0" sz="1350" spc="225" i="1">
                <a:latin typeface="Times New Roman"/>
                <a:cs typeface="Times New Roman"/>
              </a:rPr>
              <a:t>H</a:t>
            </a:r>
            <a:r>
              <a:rPr dirty="0" smtClean="0" baseline="-20467" sz="1425" spc="89">
                <a:latin typeface="Times New Roman"/>
                <a:cs typeface="Times New Roman"/>
              </a:rPr>
              <a:t>2</a:t>
            </a:r>
            <a:r>
              <a:rPr dirty="0" smtClean="0" baseline="-20467" sz="1425" spc="89">
                <a:latin typeface="Times New Roman"/>
                <a:cs typeface="Times New Roman"/>
              </a:rPr>
              <a:t> </a:t>
            </a:r>
            <a:r>
              <a:rPr dirty="0" smtClean="0" baseline="-20467" sz="1425" spc="-52">
                <a:latin typeface="Times New Roman"/>
                <a:cs typeface="Times New Roman"/>
              </a:rPr>
              <a:t> </a:t>
            </a:r>
            <a:r>
              <a:rPr dirty="0" smtClean="0" sz="1350" spc="100">
                <a:latin typeface="Symbol"/>
                <a:cs typeface="Symbol"/>
              </a:rPr>
              <a:t></a:t>
            </a:r>
            <a:r>
              <a:rPr dirty="0" smtClean="0" sz="1350" spc="-125">
                <a:latin typeface="Times New Roman"/>
                <a:cs typeface="Times New Roman"/>
              </a:rPr>
              <a:t> </a:t>
            </a:r>
            <a:r>
              <a:rPr dirty="0" smtClean="0" sz="1350" spc="-30" i="1">
                <a:latin typeface="Times New Roman"/>
                <a:cs typeface="Times New Roman"/>
              </a:rPr>
              <a:t>G</a:t>
            </a:r>
            <a:r>
              <a:rPr dirty="0" smtClean="0" baseline="-20467" sz="1425" spc="0">
                <a:latin typeface="Times New Roman"/>
                <a:cs typeface="Times New Roman"/>
              </a:rPr>
              <a:t>1</a:t>
            </a:r>
            <a:r>
              <a:rPr dirty="0" smtClean="0" sz="1350" spc="55" i="1">
                <a:latin typeface="Times New Roman"/>
                <a:cs typeface="Times New Roman"/>
              </a:rPr>
              <a:t>G</a:t>
            </a:r>
            <a:r>
              <a:rPr dirty="0" smtClean="0" baseline="-20467" sz="1425" spc="60">
                <a:latin typeface="Times New Roman"/>
                <a:cs typeface="Times New Roman"/>
              </a:rPr>
              <a:t>3</a:t>
            </a:r>
            <a:r>
              <a:rPr dirty="0" smtClean="0" sz="1350" spc="85" i="1">
                <a:latin typeface="Times New Roman"/>
                <a:cs typeface="Times New Roman"/>
              </a:rPr>
              <a:t>G</a:t>
            </a:r>
            <a:r>
              <a:rPr dirty="0" smtClean="0" baseline="-20467" sz="1425" spc="89">
                <a:latin typeface="Times New Roman"/>
                <a:cs typeface="Times New Roman"/>
              </a:rPr>
              <a:t>4</a:t>
            </a:r>
            <a:r>
              <a:rPr dirty="0" smtClean="0" baseline="-20467" sz="1425" spc="-202">
                <a:latin typeface="Times New Roman"/>
                <a:cs typeface="Times New Roman"/>
              </a:rPr>
              <a:t> </a:t>
            </a:r>
            <a:r>
              <a:rPr dirty="0" smtClean="0" sz="1350" spc="225" i="1">
                <a:latin typeface="Times New Roman"/>
                <a:cs typeface="Times New Roman"/>
              </a:rPr>
              <a:t>H</a:t>
            </a:r>
            <a:r>
              <a:rPr dirty="0" smtClean="0" baseline="-20467" sz="1425" spc="89">
                <a:latin typeface="Times New Roman"/>
                <a:cs typeface="Times New Roman"/>
              </a:rPr>
              <a:t>2</a:t>
            </a:r>
            <a:r>
              <a:rPr dirty="0" smtClean="0" baseline="-20467" sz="1425" spc="-60">
                <a:latin typeface="Times New Roman"/>
                <a:cs typeface="Times New Roman"/>
              </a:rPr>
              <a:t> </a:t>
            </a:r>
            <a:r>
              <a:rPr dirty="0" smtClean="0" sz="1900" spc="-130">
                <a:latin typeface="Symbol"/>
                <a:cs typeface="Symbol"/>
              </a:rPr>
              <a:t></a:t>
            </a:r>
            <a:endParaRPr sz="1900">
              <a:latin typeface="Symbol"/>
              <a:cs typeface="Symbol"/>
            </a:endParaRPr>
          </a:p>
          <a:p>
            <a:pPr>
              <a:lnSpc>
                <a:spcPts val="550"/>
              </a:lnSpc>
              <a:spcBef>
                <a:spcPts val="44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marL="75565">
              <a:lnSpc>
                <a:spcPct val="100000"/>
              </a:lnSpc>
            </a:pPr>
            <a:r>
              <a:rPr dirty="0" smtClean="0" sz="1200" b="1">
                <a:latin typeface="Times New Roman"/>
                <a:cs typeface="Times New Roman"/>
              </a:rPr>
              <a:t>Eli</a:t>
            </a:r>
            <a:r>
              <a:rPr dirty="0" smtClean="0" sz="1200" spc="-20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i</a:t>
            </a:r>
            <a:r>
              <a:rPr dirty="0" smtClean="0" sz="1200" spc="5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a</a:t>
            </a:r>
            <a:r>
              <a:rPr dirty="0" smtClean="0" sz="1200" spc="-5" b="1">
                <a:latin typeface="Times New Roman"/>
                <a:cs typeface="Times New Roman"/>
              </a:rPr>
              <a:t>t</a:t>
            </a:r>
            <a:r>
              <a:rPr dirty="0" smtClean="0" sz="1200" spc="0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5" b="1">
                <a:latin typeface="Times New Roman"/>
                <a:cs typeface="Times New Roman"/>
              </a:rPr>
              <a:t>f</a:t>
            </a:r>
            <a:r>
              <a:rPr dirty="0" smtClean="0" sz="1200" spc="0" b="1">
                <a:latin typeface="Times New Roman"/>
                <a:cs typeface="Times New Roman"/>
              </a:rPr>
              <a:t>o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5" b="1">
                <a:latin typeface="Times New Roman"/>
                <a:cs typeface="Times New Roman"/>
              </a:rPr>
              <a:t>w</a:t>
            </a:r>
            <a:r>
              <a:rPr dirty="0" smtClean="0" sz="1200" spc="0" b="1">
                <a:latin typeface="Times New Roman"/>
                <a:cs typeface="Times New Roman"/>
              </a:rPr>
              <a:t>a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d pa</a:t>
            </a:r>
            <a:r>
              <a:rPr dirty="0" smtClean="0" sz="1200" spc="-5" b="1">
                <a:latin typeface="Times New Roman"/>
                <a:cs typeface="Times New Roman"/>
              </a:rPr>
              <a:t>t</a:t>
            </a:r>
            <a:r>
              <a:rPr dirty="0" smtClean="0" sz="1200" spc="0" b="1">
                <a:latin typeface="Times New Roman"/>
                <a:cs typeface="Times New Roman"/>
              </a:rPr>
              <a:t>h</a:t>
            </a:r>
            <a:r>
              <a:rPr dirty="0" smtClean="0" sz="1200" spc="-5" b="1">
                <a:latin typeface="Times New Roman"/>
                <a:cs typeface="Times New Roman"/>
              </a:rPr>
              <a:t>-</a:t>
            </a:r>
            <a:r>
              <a:rPr dirty="0" smtClean="0" sz="1200" spc="0" b="1">
                <a:latin typeface="Times New Roman"/>
                <a:cs typeface="Times New Roman"/>
              </a:rPr>
              <a:t>1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35940" y="7458709"/>
            <a:ext cx="3180715" cy="5695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∆</a:t>
            </a:r>
            <a:r>
              <a:rPr dirty="0" smtClean="0" baseline="-12345" sz="1350">
                <a:latin typeface="Times New Roman"/>
                <a:cs typeface="Times New Roman"/>
              </a:rPr>
              <a:t>1 </a:t>
            </a:r>
            <a:r>
              <a:rPr dirty="0" smtClean="0" baseline="-12345" sz="1350" spc="-142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a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s)</a:t>
            </a:r>
            <a:r>
              <a:rPr dirty="0" smtClean="0" sz="1400" spc="-15">
                <a:latin typeface="Times New Roman"/>
                <a:cs typeface="Times New Roman"/>
              </a:rPr>
              <a:t>+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-10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67"/>
              </a:spcBef>
            </a:pPr>
            <a:endParaRPr sz="1200"/>
          </a:p>
          <a:p>
            <a:pPr marL="12700">
              <a:lnSpc>
                <a:spcPct val="100000"/>
              </a:lnSpc>
            </a:pPr>
            <a:r>
              <a:rPr dirty="0" smtClean="0" sz="1200" b="1">
                <a:latin typeface="Times New Roman"/>
                <a:cs typeface="Times New Roman"/>
              </a:rPr>
              <a:t>Eli</a:t>
            </a:r>
            <a:r>
              <a:rPr dirty="0" smtClean="0" sz="1200" spc="-20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i</a:t>
            </a:r>
            <a:r>
              <a:rPr dirty="0" smtClean="0" sz="1200" spc="5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a</a:t>
            </a:r>
            <a:r>
              <a:rPr dirty="0" smtClean="0" sz="1200" spc="-5" b="1">
                <a:latin typeface="Times New Roman"/>
                <a:cs typeface="Times New Roman"/>
              </a:rPr>
              <a:t>t</a:t>
            </a:r>
            <a:r>
              <a:rPr dirty="0" smtClean="0" sz="1200" spc="0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5" b="1">
                <a:latin typeface="Times New Roman"/>
                <a:cs typeface="Times New Roman"/>
              </a:rPr>
              <a:t>f</a:t>
            </a:r>
            <a:r>
              <a:rPr dirty="0" smtClean="0" sz="1200" spc="0" b="1">
                <a:latin typeface="Times New Roman"/>
                <a:cs typeface="Times New Roman"/>
              </a:rPr>
              <a:t>o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5" b="1">
                <a:latin typeface="Times New Roman"/>
                <a:cs typeface="Times New Roman"/>
              </a:rPr>
              <a:t>w</a:t>
            </a:r>
            <a:r>
              <a:rPr dirty="0" smtClean="0" sz="1200" spc="0" b="1">
                <a:latin typeface="Times New Roman"/>
                <a:cs typeface="Times New Roman"/>
              </a:rPr>
              <a:t>a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d pa</a:t>
            </a:r>
            <a:r>
              <a:rPr dirty="0" smtClean="0" sz="1200" spc="-5" b="1">
                <a:latin typeface="Times New Roman"/>
                <a:cs typeface="Times New Roman"/>
              </a:rPr>
              <a:t>t</a:t>
            </a:r>
            <a:r>
              <a:rPr dirty="0" smtClean="0" sz="1200" spc="0" b="1">
                <a:latin typeface="Times New Roman"/>
                <a:cs typeface="Times New Roman"/>
              </a:rPr>
              <a:t>h</a:t>
            </a:r>
            <a:r>
              <a:rPr dirty="0" smtClean="0" sz="1200" spc="-5" b="1">
                <a:latin typeface="Times New Roman"/>
                <a:cs typeface="Times New Roman"/>
              </a:rPr>
              <a:t>-</a:t>
            </a:r>
            <a:r>
              <a:rPr dirty="0" smtClean="0" sz="1200" spc="0" b="1">
                <a:latin typeface="Times New Roman"/>
                <a:cs typeface="Times New Roman"/>
              </a:rPr>
              <a:t>2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205221" y="7458709"/>
            <a:ext cx="441959" cy="2451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libri"/>
                <a:cs typeface="Calibri"/>
              </a:rPr>
              <a:t>∆</a:t>
            </a:r>
            <a:r>
              <a:rPr dirty="0" smtClean="0" baseline="-12345" sz="1350" spc="-7">
                <a:latin typeface="Calibri"/>
                <a:cs typeface="Calibri"/>
              </a:rPr>
              <a:t>1</a:t>
            </a:r>
            <a:r>
              <a:rPr dirty="0" smtClean="0" baseline="-12345" sz="1350" spc="-7">
                <a:latin typeface="Calibri"/>
                <a:cs typeface="Calibri"/>
              </a:rPr>
              <a:t> </a:t>
            </a:r>
            <a:r>
              <a:rPr dirty="0" smtClean="0" baseline="-12345" sz="1350" spc="-142">
                <a:latin typeface="Calibri"/>
                <a:cs typeface="Calibri"/>
              </a:rPr>
              <a:t> </a:t>
            </a:r>
            <a:r>
              <a:rPr dirty="0" smtClean="0" sz="1400" spc="0">
                <a:latin typeface="Calibri"/>
                <a:cs typeface="Calibri"/>
              </a:rPr>
              <a:t>=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0"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35940" y="8164321"/>
            <a:ext cx="3180715" cy="2387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∆</a:t>
            </a:r>
            <a:r>
              <a:rPr dirty="0" smtClean="0" baseline="-12345" sz="1350">
                <a:latin typeface="Times New Roman"/>
                <a:cs typeface="Times New Roman"/>
              </a:rPr>
              <a:t>2 </a:t>
            </a:r>
            <a:r>
              <a:rPr dirty="0" smtClean="0" baseline="-12345" sz="1350" spc="-142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a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s)</a:t>
            </a:r>
            <a:r>
              <a:rPr dirty="0" smtClean="0" sz="1400" spc="-15">
                <a:latin typeface="Times New Roman"/>
                <a:cs typeface="Times New Roman"/>
              </a:rPr>
              <a:t>+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-10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337809" y="8164321"/>
            <a:ext cx="443230" cy="2451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libri"/>
                <a:cs typeface="Calibri"/>
              </a:rPr>
              <a:t>∆</a:t>
            </a:r>
            <a:r>
              <a:rPr dirty="0" smtClean="0" baseline="-12345" sz="1350" spc="-7">
                <a:latin typeface="Calibri"/>
                <a:cs typeface="Calibri"/>
              </a:rPr>
              <a:t>2</a:t>
            </a:r>
            <a:r>
              <a:rPr dirty="0" smtClean="0" baseline="-12345" sz="1350" spc="-7">
                <a:latin typeface="Calibri"/>
                <a:cs typeface="Calibri"/>
              </a:rPr>
              <a:t> </a:t>
            </a:r>
            <a:r>
              <a:rPr dirty="0" smtClean="0" baseline="-12345" sz="1350" spc="-142">
                <a:latin typeface="Calibri"/>
                <a:cs typeface="Calibri"/>
              </a:rPr>
              <a:t> </a:t>
            </a:r>
            <a:r>
              <a:rPr dirty="0" smtClean="0" sz="1400" spc="0">
                <a:latin typeface="Calibri"/>
                <a:cs typeface="Calibri"/>
              </a:rPr>
              <a:t>= 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947678" y="5319231"/>
            <a:ext cx="1557655" cy="20827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275" i="1">
                <a:latin typeface="Times New Roman"/>
                <a:cs typeface="Times New Roman"/>
              </a:rPr>
              <a:t>L</a:t>
            </a:r>
            <a:r>
              <a:rPr dirty="0" smtClean="0" baseline="-20833" sz="1200" spc="345">
                <a:latin typeface="Times New Roman"/>
                <a:cs typeface="Times New Roman"/>
              </a:rPr>
              <a:t>3</a:t>
            </a:r>
            <a:r>
              <a:rPr dirty="0" smtClean="0" baseline="-20833" sz="1200" spc="345">
                <a:latin typeface="Times New Roman"/>
                <a:cs typeface="Times New Roman"/>
              </a:rPr>
              <a:t>  </a:t>
            </a:r>
            <a:r>
              <a:rPr dirty="0" smtClean="0" baseline="-20833" sz="1200" spc="7">
                <a:latin typeface="Times New Roman"/>
                <a:cs typeface="Times New Roman"/>
              </a:rPr>
              <a:t> </a:t>
            </a:r>
            <a:r>
              <a:rPr dirty="0" smtClean="0" sz="1100" spc="385">
                <a:latin typeface="Symbol"/>
                <a:cs typeface="Symbol"/>
              </a:rPr>
              <a:t></a:t>
            </a:r>
            <a:r>
              <a:rPr dirty="0" smtClean="0" sz="1100" spc="385">
                <a:latin typeface="Times New Roman"/>
                <a:cs typeface="Times New Roman"/>
              </a:rPr>
              <a:t> </a:t>
            </a:r>
            <a:r>
              <a:rPr dirty="0" smtClean="0" sz="1100" spc="-120">
                <a:latin typeface="Times New Roman"/>
                <a:cs typeface="Times New Roman"/>
              </a:rPr>
              <a:t> </a:t>
            </a:r>
            <a:r>
              <a:rPr dirty="0" smtClean="0" sz="1100" spc="315">
                <a:latin typeface="Symbol"/>
                <a:cs typeface="Symbol"/>
              </a:rPr>
              <a:t></a:t>
            </a:r>
            <a:r>
              <a:rPr dirty="0" smtClean="0" sz="1100" spc="315" i="1">
                <a:latin typeface="Times New Roman"/>
                <a:cs typeface="Times New Roman"/>
              </a:rPr>
              <a:t>G</a:t>
            </a:r>
            <a:r>
              <a:rPr dirty="0" smtClean="0" baseline="-20833" sz="1200" spc="232">
                <a:latin typeface="Times New Roman"/>
                <a:cs typeface="Times New Roman"/>
              </a:rPr>
              <a:t>1</a:t>
            </a:r>
            <a:r>
              <a:rPr dirty="0" smtClean="0" sz="1100" spc="405" i="1">
                <a:latin typeface="Times New Roman"/>
                <a:cs typeface="Times New Roman"/>
              </a:rPr>
              <a:t>G</a:t>
            </a:r>
            <a:r>
              <a:rPr dirty="0" smtClean="0" baseline="-20833" sz="1200" spc="307">
                <a:latin typeface="Times New Roman"/>
                <a:cs typeface="Times New Roman"/>
              </a:rPr>
              <a:t>3</a:t>
            </a:r>
            <a:r>
              <a:rPr dirty="0" smtClean="0" sz="1100" spc="450" i="1">
                <a:latin typeface="Times New Roman"/>
                <a:cs typeface="Times New Roman"/>
              </a:rPr>
              <a:t>G</a:t>
            </a:r>
            <a:r>
              <a:rPr dirty="0" smtClean="0" baseline="-20833" sz="1200" spc="345">
                <a:latin typeface="Times New Roman"/>
                <a:cs typeface="Times New Roman"/>
              </a:rPr>
              <a:t>4</a:t>
            </a:r>
            <a:r>
              <a:rPr dirty="0" smtClean="0" baseline="-20833" sz="1200" spc="-120">
                <a:latin typeface="Times New Roman"/>
                <a:cs typeface="Times New Roman"/>
              </a:rPr>
              <a:t> </a:t>
            </a:r>
            <a:r>
              <a:rPr dirty="0" smtClean="0" sz="1100" spc="505" i="1">
                <a:latin typeface="Times New Roman"/>
                <a:cs typeface="Times New Roman"/>
              </a:rPr>
              <a:t>H</a:t>
            </a:r>
            <a:r>
              <a:rPr dirty="0" smtClean="0" sz="1100" spc="-170" i="1">
                <a:latin typeface="Times New Roman"/>
                <a:cs typeface="Times New Roman"/>
              </a:rPr>
              <a:t> </a:t>
            </a:r>
            <a:r>
              <a:rPr dirty="0" smtClean="0" baseline="-20833" sz="1200" spc="345">
                <a:latin typeface="Times New Roman"/>
                <a:cs typeface="Times New Roman"/>
              </a:rPr>
              <a:t>2</a:t>
            </a:r>
            <a:endParaRPr baseline="-20833" sz="12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379078" y="4503735"/>
            <a:ext cx="205104" cy="2451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50" spc="455">
                <a:latin typeface="Symbol"/>
                <a:cs typeface="Symbol"/>
              </a:rPr>
              <a:t>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775536" y="4222216"/>
            <a:ext cx="1390650" cy="2857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50" spc="-35" i="1">
                <a:latin typeface="Times New Roman"/>
                <a:cs typeface="Times New Roman"/>
              </a:rPr>
              <a:t>P</a:t>
            </a:r>
            <a:r>
              <a:rPr dirty="0" smtClean="0" baseline="-21164" sz="1575" spc="412">
                <a:latin typeface="Times New Roman"/>
                <a:cs typeface="Times New Roman"/>
              </a:rPr>
              <a:t>1</a:t>
            </a:r>
            <a:r>
              <a:rPr dirty="0" smtClean="0" sz="1550" spc="434">
                <a:latin typeface="Symbol"/>
                <a:cs typeface="Symbol"/>
              </a:rPr>
              <a:t></a:t>
            </a:r>
            <a:r>
              <a:rPr dirty="0" smtClean="0" baseline="-21164" sz="1575" spc="412">
                <a:latin typeface="Times New Roman"/>
                <a:cs typeface="Times New Roman"/>
              </a:rPr>
              <a:t>1</a:t>
            </a:r>
            <a:r>
              <a:rPr dirty="0" smtClean="0" baseline="-21164" sz="1575" spc="412">
                <a:latin typeface="Times New Roman"/>
                <a:cs typeface="Times New Roman"/>
              </a:rPr>
              <a:t> </a:t>
            </a:r>
            <a:r>
              <a:rPr dirty="0" smtClean="0" baseline="-21164" sz="1575" spc="104">
                <a:latin typeface="Times New Roman"/>
                <a:cs typeface="Times New Roman"/>
              </a:rPr>
              <a:t> </a:t>
            </a:r>
            <a:r>
              <a:rPr dirty="0" smtClean="0" sz="1550" spc="405">
                <a:latin typeface="Symbol"/>
                <a:cs typeface="Symbol"/>
              </a:rPr>
              <a:t></a:t>
            </a:r>
            <a:r>
              <a:rPr dirty="0" smtClean="0" sz="1550" spc="170">
                <a:latin typeface="Times New Roman"/>
                <a:cs typeface="Times New Roman"/>
              </a:rPr>
              <a:t> </a:t>
            </a:r>
            <a:r>
              <a:rPr dirty="0" smtClean="0" sz="1550" spc="130" i="1">
                <a:latin typeface="Times New Roman"/>
                <a:cs typeface="Times New Roman"/>
              </a:rPr>
              <a:t>P</a:t>
            </a:r>
            <a:r>
              <a:rPr dirty="0" smtClean="0" baseline="-21164" sz="1575" spc="412">
                <a:latin typeface="Times New Roman"/>
                <a:cs typeface="Times New Roman"/>
              </a:rPr>
              <a:t>2</a:t>
            </a:r>
            <a:r>
              <a:rPr dirty="0" smtClean="0" baseline="-21164" sz="1575" spc="-209">
                <a:latin typeface="Times New Roman"/>
                <a:cs typeface="Times New Roman"/>
              </a:rPr>
              <a:t> </a:t>
            </a:r>
            <a:r>
              <a:rPr dirty="0" smtClean="0" sz="1550" spc="455">
                <a:latin typeface="Symbol"/>
                <a:cs typeface="Symbol"/>
              </a:rPr>
              <a:t></a:t>
            </a:r>
            <a:r>
              <a:rPr dirty="0" smtClean="0" sz="1550" spc="-229">
                <a:latin typeface="Times New Roman"/>
                <a:cs typeface="Times New Roman"/>
              </a:rPr>
              <a:t> </a:t>
            </a:r>
            <a:r>
              <a:rPr dirty="0" smtClean="0" baseline="-21164" sz="1575" spc="412">
                <a:latin typeface="Times New Roman"/>
                <a:cs typeface="Times New Roman"/>
              </a:rPr>
              <a:t>2</a:t>
            </a:r>
            <a:endParaRPr baseline="-21164" sz="1575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499208" y="4349393"/>
            <a:ext cx="186690" cy="2451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50" spc="405">
                <a:latin typeface="Symbol"/>
                <a:cs typeface="Symbol"/>
              </a:rPr>
              <a:t>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181644" y="4181528"/>
            <a:ext cx="227329" cy="5702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34925" marR="12700" indent="-22860">
              <a:lnSpc>
                <a:spcPct val="118200"/>
              </a:lnSpc>
            </a:pPr>
            <a:r>
              <a:rPr dirty="0" smtClean="0" sz="1550" spc="495" i="1">
                <a:latin typeface="Times New Roman"/>
                <a:cs typeface="Times New Roman"/>
              </a:rPr>
              <a:t>C</a:t>
            </a:r>
            <a:r>
              <a:rPr dirty="0" smtClean="0" sz="1550" spc="320" i="1">
                <a:latin typeface="Times New Roman"/>
                <a:cs typeface="Times New Roman"/>
              </a:rPr>
              <a:t> R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4441063" y="7542530"/>
            <a:ext cx="320166" cy="103377"/>
          </a:xfrm>
          <a:custGeom>
            <a:avLst/>
            <a:gdLst/>
            <a:ahLst/>
            <a:cxnLst/>
            <a:rect l="l" t="t" r="r" b="b"/>
            <a:pathLst>
              <a:path w="320166" h="103377">
                <a:moveTo>
                  <a:pt x="284164" y="59100"/>
                </a:moveTo>
                <a:lnTo>
                  <a:pt x="227457" y="90678"/>
                </a:lnTo>
                <a:lnTo>
                  <a:pt x="224409" y="92329"/>
                </a:lnTo>
                <a:lnTo>
                  <a:pt x="223265" y="96139"/>
                </a:lnTo>
                <a:lnTo>
                  <a:pt x="224916" y="99314"/>
                </a:lnTo>
                <a:lnTo>
                  <a:pt x="226695" y="102362"/>
                </a:lnTo>
                <a:lnTo>
                  <a:pt x="230504" y="103378"/>
                </a:lnTo>
                <a:lnTo>
                  <a:pt x="233679" y="101727"/>
                </a:lnTo>
                <a:lnTo>
                  <a:pt x="309242" y="59563"/>
                </a:lnTo>
                <a:lnTo>
                  <a:pt x="307466" y="59563"/>
                </a:lnTo>
                <a:lnTo>
                  <a:pt x="284164" y="59100"/>
                </a:lnTo>
                <a:close/>
              </a:path>
              <a:path w="320166" h="103377">
                <a:moveTo>
                  <a:pt x="295056" y="53036"/>
                </a:moveTo>
                <a:lnTo>
                  <a:pt x="284164" y="59100"/>
                </a:lnTo>
                <a:lnTo>
                  <a:pt x="307466" y="59563"/>
                </a:lnTo>
                <a:lnTo>
                  <a:pt x="307484" y="58674"/>
                </a:lnTo>
                <a:lnTo>
                  <a:pt x="304291" y="58674"/>
                </a:lnTo>
                <a:lnTo>
                  <a:pt x="295056" y="53036"/>
                </a:lnTo>
                <a:close/>
              </a:path>
              <a:path w="320166" h="103377">
                <a:moveTo>
                  <a:pt x="232663" y="0"/>
                </a:moveTo>
                <a:lnTo>
                  <a:pt x="228726" y="1016"/>
                </a:lnTo>
                <a:lnTo>
                  <a:pt x="226822" y="3937"/>
                </a:lnTo>
                <a:lnTo>
                  <a:pt x="225044" y="6985"/>
                </a:lnTo>
                <a:lnTo>
                  <a:pt x="225933" y="10922"/>
                </a:lnTo>
                <a:lnTo>
                  <a:pt x="228981" y="12700"/>
                </a:lnTo>
                <a:lnTo>
                  <a:pt x="284179" y="46396"/>
                </a:lnTo>
                <a:lnTo>
                  <a:pt x="307721" y="46863"/>
                </a:lnTo>
                <a:lnTo>
                  <a:pt x="307466" y="59563"/>
                </a:lnTo>
                <a:lnTo>
                  <a:pt x="309242" y="59563"/>
                </a:lnTo>
                <a:lnTo>
                  <a:pt x="320166" y="53467"/>
                </a:lnTo>
                <a:lnTo>
                  <a:pt x="235585" y="1905"/>
                </a:lnTo>
                <a:lnTo>
                  <a:pt x="232663" y="0"/>
                </a:lnTo>
                <a:close/>
              </a:path>
              <a:path w="320166" h="103377">
                <a:moveTo>
                  <a:pt x="253" y="40767"/>
                </a:moveTo>
                <a:lnTo>
                  <a:pt x="0" y="53467"/>
                </a:lnTo>
                <a:lnTo>
                  <a:pt x="284164" y="59100"/>
                </a:lnTo>
                <a:lnTo>
                  <a:pt x="295056" y="53036"/>
                </a:lnTo>
                <a:lnTo>
                  <a:pt x="284179" y="46396"/>
                </a:lnTo>
                <a:lnTo>
                  <a:pt x="253" y="40767"/>
                </a:lnTo>
                <a:close/>
              </a:path>
              <a:path w="320166" h="103377">
                <a:moveTo>
                  <a:pt x="304546" y="47752"/>
                </a:moveTo>
                <a:lnTo>
                  <a:pt x="295056" y="53036"/>
                </a:lnTo>
                <a:lnTo>
                  <a:pt x="304291" y="58674"/>
                </a:lnTo>
                <a:lnTo>
                  <a:pt x="304546" y="47752"/>
                </a:lnTo>
                <a:close/>
              </a:path>
              <a:path w="320166" h="103377">
                <a:moveTo>
                  <a:pt x="307703" y="47752"/>
                </a:moveTo>
                <a:lnTo>
                  <a:pt x="304546" y="47752"/>
                </a:lnTo>
                <a:lnTo>
                  <a:pt x="304291" y="58674"/>
                </a:lnTo>
                <a:lnTo>
                  <a:pt x="307484" y="58674"/>
                </a:lnTo>
                <a:lnTo>
                  <a:pt x="307703" y="47752"/>
                </a:lnTo>
                <a:close/>
              </a:path>
              <a:path w="320166" h="103377">
                <a:moveTo>
                  <a:pt x="284179" y="46396"/>
                </a:moveTo>
                <a:lnTo>
                  <a:pt x="295056" y="53036"/>
                </a:lnTo>
                <a:lnTo>
                  <a:pt x="304546" y="47752"/>
                </a:lnTo>
                <a:lnTo>
                  <a:pt x="307703" y="47752"/>
                </a:lnTo>
                <a:lnTo>
                  <a:pt x="307721" y="46863"/>
                </a:lnTo>
                <a:lnTo>
                  <a:pt x="284179" y="46396"/>
                </a:lnTo>
                <a:close/>
              </a:path>
            </a:pathLst>
          </a:custGeom>
          <a:solidFill>
            <a:srgbClr val="497DB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4377563" y="8196960"/>
            <a:ext cx="320166" cy="103377"/>
          </a:xfrm>
          <a:custGeom>
            <a:avLst/>
            <a:gdLst/>
            <a:ahLst/>
            <a:cxnLst/>
            <a:rect l="l" t="t" r="r" b="b"/>
            <a:pathLst>
              <a:path w="320166" h="103377">
                <a:moveTo>
                  <a:pt x="284164" y="58973"/>
                </a:moveTo>
                <a:lnTo>
                  <a:pt x="227457" y="90550"/>
                </a:lnTo>
                <a:lnTo>
                  <a:pt x="224409" y="92201"/>
                </a:lnTo>
                <a:lnTo>
                  <a:pt x="223265" y="96138"/>
                </a:lnTo>
                <a:lnTo>
                  <a:pt x="224916" y="99186"/>
                </a:lnTo>
                <a:lnTo>
                  <a:pt x="226695" y="102234"/>
                </a:lnTo>
                <a:lnTo>
                  <a:pt x="230504" y="103377"/>
                </a:lnTo>
                <a:lnTo>
                  <a:pt x="309243" y="59435"/>
                </a:lnTo>
                <a:lnTo>
                  <a:pt x="307466" y="59435"/>
                </a:lnTo>
                <a:lnTo>
                  <a:pt x="284164" y="58973"/>
                </a:lnTo>
                <a:close/>
              </a:path>
              <a:path w="320166" h="103377">
                <a:moveTo>
                  <a:pt x="295056" y="52909"/>
                </a:moveTo>
                <a:lnTo>
                  <a:pt x="284164" y="58973"/>
                </a:lnTo>
                <a:lnTo>
                  <a:pt x="307466" y="59435"/>
                </a:lnTo>
                <a:lnTo>
                  <a:pt x="307484" y="58546"/>
                </a:lnTo>
                <a:lnTo>
                  <a:pt x="304291" y="58546"/>
                </a:lnTo>
                <a:lnTo>
                  <a:pt x="295056" y="52909"/>
                </a:lnTo>
                <a:close/>
              </a:path>
              <a:path w="320166" h="103377">
                <a:moveTo>
                  <a:pt x="232663" y="0"/>
                </a:moveTo>
                <a:lnTo>
                  <a:pt x="228726" y="888"/>
                </a:lnTo>
                <a:lnTo>
                  <a:pt x="226822" y="3936"/>
                </a:lnTo>
                <a:lnTo>
                  <a:pt x="225044" y="6857"/>
                </a:lnTo>
                <a:lnTo>
                  <a:pt x="225933" y="10794"/>
                </a:lnTo>
                <a:lnTo>
                  <a:pt x="228981" y="12572"/>
                </a:lnTo>
                <a:lnTo>
                  <a:pt x="284179" y="46269"/>
                </a:lnTo>
                <a:lnTo>
                  <a:pt x="307721" y="46735"/>
                </a:lnTo>
                <a:lnTo>
                  <a:pt x="307466" y="59435"/>
                </a:lnTo>
                <a:lnTo>
                  <a:pt x="309243" y="59435"/>
                </a:lnTo>
                <a:lnTo>
                  <a:pt x="320166" y="53339"/>
                </a:lnTo>
                <a:lnTo>
                  <a:pt x="232663" y="0"/>
                </a:lnTo>
                <a:close/>
              </a:path>
              <a:path w="320166" h="103377">
                <a:moveTo>
                  <a:pt x="253" y="40639"/>
                </a:moveTo>
                <a:lnTo>
                  <a:pt x="0" y="53339"/>
                </a:lnTo>
                <a:lnTo>
                  <a:pt x="284164" y="58973"/>
                </a:lnTo>
                <a:lnTo>
                  <a:pt x="295056" y="52909"/>
                </a:lnTo>
                <a:lnTo>
                  <a:pt x="284179" y="46269"/>
                </a:lnTo>
                <a:lnTo>
                  <a:pt x="253" y="40639"/>
                </a:lnTo>
                <a:close/>
              </a:path>
              <a:path w="320166" h="103377">
                <a:moveTo>
                  <a:pt x="304546" y="47624"/>
                </a:moveTo>
                <a:lnTo>
                  <a:pt x="295056" y="52909"/>
                </a:lnTo>
                <a:lnTo>
                  <a:pt x="304291" y="58546"/>
                </a:lnTo>
                <a:lnTo>
                  <a:pt x="304546" y="47624"/>
                </a:lnTo>
                <a:close/>
              </a:path>
              <a:path w="320166" h="103377">
                <a:moveTo>
                  <a:pt x="307703" y="47624"/>
                </a:moveTo>
                <a:lnTo>
                  <a:pt x="304546" y="47624"/>
                </a:lnTo>
                <a:lnTo>
                  <a:pt x="304291" y="58546"/>
                </a:lnTo>
                <a:lnTo>
                  <a:pt x="307484" y="58546"/>
                </a:lnTo>
                <a:lnTo>
                  <a:pt x="307703" y="47624"/>
                </a:lnTo>
                <a:close/>
              </a:path>
              <a:path w="320166" h="103377">
                <a:moveTo>
                  <a:pt x="284179" y="46269"/>
                </a:moveTo>
                <a:lnTo>
                  <a:pt x="295056" y="52909"/>
                </a:lnTo>
                <a:lnTo>
                  <a:pt x="304546" y="47624"/>
                </a:lnTo>
                <a:lnTo>
                  <a:pt x="307703" y="47624"/>
                </a:lnTo>
                <a:lnTo>
                  <a:pt x="307721" y="46735"/>
                </a:lnTo>
                <a:lnTo>
                  <a:pt x="284179" y="46269"/>
                </a:lnTo>
                <a:close/>
              </a:path>
            </a:pathLst>
          </a:custGeom>
          <a:solidFill>
            <a:srgbClr val="497DB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548640" y="8549005"/>
            <a:ext cx="3827145" cy="48323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4565015" y="8549005"/>
            <a:ext cx="2638425" cy="48323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26" name="object 2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0351" y="921760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530351" y="925037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17651" y="449580"/>
            <a:ext cx="6739255" cy="91249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6191885" algn="l"/>
                <a:tab pos="6725284" algn="l"/>
              </a:tabLst>
            </a:pPr>
            <a:r>
              <a:rPr dirty="0" smtClean="0" sz="1200" spc="-125" u="sng">
                <a:latin typeface="Cambria"/>
                <a:cs typeface="Cambria"/>
              </a:rPr>
              <a:t> </a:t>
            </a:r>
            <a:r>
              <a:rPr dirty="0" smtClean="0" sz="1200" spc="-15" u="sng">
                <a:latin typeface="Cambria"/>
                <a:cs typeface="Cambria"/>
              </a:rPr>
              <a:t>C</a:t>
            </a:r>
            <a:r>
              <a:rPr dirty="0" smtClean="0" sz="1200" spc="0" u="sng">
                <a:latin typeface="Cambria"/>
                <a:cs typeface="Cambria"/>
              </a:rPr>
              <a:t>ont</a:t>
            </a:r>
            <a:r>
              <a:rPr dirty="0" smtClean="0" sz="1200" spc="-10" u="sng">
                <a:latin typeface="Cambria"/>
                <a:cs typeface="Cambria"/>
              </a:rPr>
              <a:t>r</a:t>
            </a:r>
            <a:r>
              <a:rPr dirty="0" smtClean="0" sz="1200" spc="0" u="sng">
                <a:latin typeface="Cambria"/>
                <a:cs typeface="Cambria"/>
              </a:rPr>
              <a:t>ol</a:t>
            </a:r>
            <a:r>
              <a:rPr dirty="0" smtClean="0" sz="1200" spc="0" u="sng">
                <a:latin typeface="Cambria"/>
                <a:cs typeface="Cambria"/>
              </a:rPr>
              <a:t> 	</a:t>
            </a:r>
            <a:r>
              <a:rPr dirty="0" smtClean="0" sz="1200" spc="-10" u="sng">
                <a:latin typeface="Cambria"/>
                <a:cs typeface="Cambria"/>
              </a:rPr>
              <a:t>L</a:t>
            </a:r>
            <a:r>
              <a:rPr dirty="0" smtClean="0" sz="1200" spc="-5" u="sng">
                <a:latin typeface="Cambria"/>
                <a:cs typeface="Cambria"/>
              </a:rPr>
              <a:t>ec.</a:t>
            </a:r>
            <a:r>
              <a:rPr dirty="0" smtClean="0" sz="1200" spc="5" u="sng">
                <a:latin typeface="Cambria"/>
                <a:cs typeface="Cambria"/>
              </a:rPr>
              <a:t> </a:t>
            </a:r>
            <a:r>
              <a:rPr dirty="0" smtClean="0" sz="1200" spc="-10" u="sng">
                <a:latin typeface="Cambria"/>
                <a:cs typeface="Cambria"/>
              </a:rPr>
              <a:t>3</a:t>
            </a:r>
            <a:r>
              <a:rPr dirty="0" smtClean="0" sz="1200" spc="-10" u="sng">
                <a:latin typeface="Cambria"/>
                <a:cs typeface="Cambria"/>
              </a:rPr>
              <a:t> 	</a:t>
            </a:r>
            <a:endParaRPr sz="1200">
              <a:latin typeface="Cambria"/>
              <a:cs typeface="Cambria"/>
            </a:endParaRPr>
          </a:p>
          <a:p>
            <a:pPr>
              <a:lnSpc>
                <a:spcPts val="900"/>
              </a:lnSpc>
              <a:spcBef>
                <a:spcPts val="49"/>
              </a:spcBef>
            </a:pPr>
            <a:endParaRPr sz="900"/>
          </a:p>
          <a:p>
            <a:pPr>
              <a:lnSpc>
                <a:spcPts val="1000"/>
              </a:lnSpc>
            </a:pPr>
            <a:endParaRPr sz="1000"/>
          </a:p>
          <a:p>
            <a:pPr marL="30480" marR="109855">
              <a:lnSpc>
                <a:spcPct val="11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x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pl</a:t>
            </a:r>
            <a:r>
              <a:rPr dirty="0" smtClean="0" sz="1400" spc="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r>
              <a:rPr dirty="0" smtClean="0" sz="1400" spc="5" b="1">
                <a:latin typeface="Times New Roman"/>
                <a:cs typeface="Times New Roman"/>
              </a:rPr>
              <a:t>2</a:t>
            </a:r>
            <a:r>
              <a:rPr dirty="0" smtClean="0" sz="1400" spc="0" b="1">
                <a:latin typeface="Times New Roman"/>
                <a:cs typeface="Times New Roman"/>
              </a:rPr>
              <a:t>: </a:t>
            </a:r>
            <a:r>
              <a:rPr dirty="0" smtClean="0" sz="1400" spc="-10" b="1">
                <a:latin typeface="Times New Roman"/>
                <a:cs typeface="Times New Roman"/>
              </a:rPr>
              <a:t>D</a:t>
            </a:r>
            <a:r>
              <a:rPr dirty="0" smtClean="0" sz="1400" spc="0" b="1">
                <a:latin typeface="Times New Roman"/>
                <a:cs typeface="Times New Roman"/>
              </a:rPr>
              <a:t>et</a:t>
            </a:r>
            <a:r>
              <a:rPr dirty="0" smtClean="0" sz="1400" spc="-10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r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ine the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tr</a:t>
            </a:r>
            <a:r>
              <a:rPr dirty="0" smtClean="0" sz="1400" spc="-5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ns</a:t>
            </a:r>
            <a:r>
              <a:rPr dirty="0" smtClean="0" sz="1400" spc="-15" b="1"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latin typeface="Times New Roman"/>
                <a:cs typeface="Times New Roman"/>
              </a:rPr>
              <a:t>er func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ion </a:t>
            </a:r>
            <a:r>
              <a:rPr dirty="0" smtClean="0" sz="1400" spc="-2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/R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for the </a:t>
            </a:r>
            <a:r>
              <a:rPr dirty="0" smtClean="0" sz="1400" spc="-15" b="1">
                <a:latin typeface="Times New Roman"/>
                <a:cs typeface="Times New Roman"/>
              </a:rPr>
              <a:t>b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k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di</a:t>
            </a:r>
            <a:r>
              <a:rPr dirty="0" smtClean="0" sz="1400" spc="5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g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am</a:t>
            </a:r>
            <a:r>
              <a:rPr dirty="0" smtClean="0" sz="1400" spc="-2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below by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g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al</a:t>
            </a:r>
            <a:r>
              <a:rPr dirty="0" smtClean="0" sz="1400" spc="0" b="1">
                <a:latin typeface="Times New Roman"/>
                <a:cs typeface="Times New Roman"/>
              </a:rPr>
              <a:t> fl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w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g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aph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tech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iq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5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1861566"/>
            <a:ext cx="32258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So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64844" y="3284509"/>
            <a:ext cx="2416175" cy="7188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41300" marR="12700" indent="-228600">
              <a:lnSpc>
                <a:spcPct val="110400"/>
              </a:lnSpc>
              <a:buFont typeface="Arial"/>
              <a:buChar char="•"/>
              <a:tabLst>
                <a:tab pos="24066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ow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ove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gram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 be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48640" y="5477636"/>
            <a:ext cx="1800225" cy="2095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548640" y="8382000"/>
            <a:ext cx="4972050" cy="51362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3206750" y="1534794"/>
            <a:ext cx="4016375" cy="169672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3533140" y="3611879"/>
            <a:ext cx="3892550" cy="149542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535940" y="4841397"/>
            <a:ext cx="3399154" cy="33883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469900" marR="546735" indent="-228600">
              <a:lnSpc>
                <a:spcPct val="110700"/>
              </a:lnSpc>
              <a:buFont typeface="Arial"/>
              <a:buChar char="•"/>
              <a:tabLst>
                <a:tab pos="46990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here are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hs.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0">
                <a:latin typeface="Times New Roman"/>
                <a:cs typeface="Times New Roman"/>
              </a:rPr>
              <a:t> pa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90"/>
              </a:spcBef>
              <a:buFont typeface="Arial"/>
              <a:buChar char="•"/>
            </a:pPr>
            <a:endParaRPr sz="1200"/>
          </a:p>
          <a:p>
            <a:pPr marL="12700">
              <a:lnSpc>
                <a:spcPct val="100000"/>
              </a:lnSpc>
              <a:buFont typeface="Arial"/>
              <a:buChar char="•"/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29"/>
              </a:spcBef>
              <a:buFont typeface="Arial"/>
              <a:buChar char="•"/>
            </a:pPr>
            <a:endParaRPr sz="1100"/>
          </a:p>
          <a:p>
            <a:pPr marL="469900" indent="-228600">
              <a:lnSpc>
                <a:spcPct val="100000"/>
              </a:lnSpc>
              <a:buFont typeface="Arial"/>
              <a:buChar char="•"/>
              <a:tabLst>
                <a:tab pos="46990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hree f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ba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op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88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dirty="0" smtClean="0" sz="1400" spc="-5" b="1">
                <a:latin typeface="Times New Roman"/>
                <a:cs typeface="Times New Roman"/>
              </a:rPr>
              <a:t>L</a:t>
            </a:r>
            <a:r>
              <a:rPr dirty="0" smtClean="0" baseline="-12345" sz="1350" spc="7" b="1">
                <a:latin typeface="Times New Roman"/>
                <a:cs typeface="Times New Roman"/>
              </a:rPr>
              <a:t>1</a:t>
            </a:r>
            <a:r>
              <a:rPr dirty="0" smtClean="0" sz="1400" spc="0" b="1">
                <a:latin typeface="Times New Roman"/>
                <a:cs typeface="Times New Roman"/>
              </a:rPr>
              <a:t>= -</a:t>
            </a:r>
            <a:r>
              <a:rPr dirty="0" smtClean="0" sz="1400" spc="-15" b="1">
                <a:latin typeface="Times New Roman"/>
                <a:cs typeface="Times New Roman"/>
              </a:rPr>
              <a:t>G</a:t>
            </a:r>
            <a:r>
              <a:rPr dirty="0" smtClean="0" baseline="-12345" sz="1350" spc="7" b="1">
                <a:latin typeface="Times New Roman"/>
                <a:cs typeface="Times New Roman"/>
              </a:rPr>
              <a:t>2</a:t>
            </a:r>
            <a:r>
              <a:rPr dirty="0" smtClean="0" sz="1400" spc="-15" b="1">
                <a:latin typeface="Times New Roman"/>
                <a:cs typeface="Times New Roman"/>
              </a:rPr>
              <a:t>H</a:t>
            </a:r>
            <a:r>
              <a:rPr dirty="0" smtClean="0" baseline="-12345" sz="1350" spc="7" b="1">
                <a:latin typeface="Times New Roman"/>
                <a:cs typeface="Times New Roman"/>
              </a:rPr>
              <a:t>1</a:t>
            </a:r>
            <a:r>
              <a:rPr dirty="0" smtClean="0" sz="1400" spc="0" b="1">
                <a:latin typeface="Times New Roman"/>
                <a:cs typeface="Times New Roman"/>
              </a:rPr>
              <a:t>,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5" b="1">
                <a:latin typeface="Times New Roman"/>
                <a:cs typeface="Times New Roman"/>
              </a:rPr>
              <a:t>L</a:t>
            </a:r>
            <a:r>
              <a:rPr dirty="0" smtClean="0" baseline="-12345" sz="1350" spc="-15" b="1">
                <a:latin typeface="Times New Roman"/>
                <a:cs typeface="Times New Roman"/>
              </a:rPr>
              <a:t>2</a:t>
            </a:r>
            <a:r>
              <a:rPr dirty="0" smtClean="0" sz="1400" spc="0" b="1">
                <a:latin typeface="Times New Roman"/>
                <a:cs typeface="Times New Roman"/>
              </a:rPr>
              <a:t>= </a:t>
            </a:r>
            <a:r>
              <a:rPr dirty="0" smtClean="0" sz="1400" spc="-5" b="1">
                <a:latin typeface="Times New Roman"/>
                <a:cs typeface="Times New Roman"/>
              </a:rPr>
              <a:t>G</a:t>
            </a:r>
            <a:r>
              <a:rPr dirty="0" smtClean="0" baseline="-12345" sz="1350" spc="7" b="1">
                <a:latin typeface="Times New Roman"/>
                <a:cs typeface="Times New Roman"/>
              </a:rPr>
              <a:t>1</a:t>
            </a:r>
            <a:r>
              <a:rPr dirty="0" smtClean="0" sz="1400" spc="-15" b="1">
                <a:latin typeface="Times New Roman"/>
                <a:cs typeface="Times New Roman"/>
              </a:rPr>
              <a:t>G</a:t>
            </a:r>
            <a:r>
              <a:rPr dirty="0" smtClean="0" baseline="-12345" sz="1350" spc="7" b="1">
                <a:latin typeface="Times New Roman"/>
                <a:cs typeface="Times New Roman"/>
              </a:rPr>
              <a:t>2</a:t>
            </a:r>
            <a:r>
              <a:rPr dirty="0" smtClean="0" sz="1400" spc="0" b="1">
                <a:latin typeface="Times New Roman"/>
                <a:cs typeface="Times New Roman"/>
              </a:rPr>
              <a:t>H</a:t>
            </a:r>
            <a:r>
              <a:rPr dirty="0" smtClean="0" baseline="-12345" sz="1350" spc="7" b="1">
                <a:latin typeface="Times New Roman"/>
                <a:cs typeface="Times New Roman"/>
              </a:rPr>
              <a:t>1</a:t>
            </a:r>
            <a:r>
              <a:rPr dirty="0" smtClean="0" sz="1400" spc="0" b="1">
                <a:latin typeface="Times New Roman"/>
                <a:cs typeface="Times New Roman"/>
              </a:rPr>
              <a:t>,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L</a:t>
            </a:r>
            <a:r>
              <a:rPr dirty="0" smtClean="0" baseline="-12345" sz="1350" spc="7" b="1">
                <a:latin typeface="Times New Roman"/>
                <a:cs typeface="Times New Roman"/>
              </a:rPr>
              <a:t>3</a:t>
            </a:r>
            <a:r>
              <a:rPr dirty="0" smtClean="0" sz="1400" spc="0" b="1">
                <a:latin typeface="Times New Roman"/>
                <a:cs typeface="Times New Roman"/>
              </a:rPr>
              <a:t>= -</a:t>
            </a:r>
            <a:r>
              <a:rPr dirty="0" smtClean="0" sz="1400" spc="-15" b="1">
                <a:latin typeface="Times New Roman"/>
                <a:cs typeface="Times New Roman"/>
              </a:rPr>
              <a:t>G</a:t>
            </a:r>
            <a:r>
              <a:rPr dirty="0" smtClean="0" baseline="-12345" sz="1350" spc="7" b="1">
                <a:latin typeface="Times New Roman"/>
                <a:cs typeface="Times New Roman"/>
              </a:rPr>
              <a:t>2</a:t>
            </a:r>
            <a:r>
              <a:rPr dirty="0" smtClean="0" sz="1400" spc="-15" b="1">
                <a:latin typeface="Times New Roman"/>
                <a:cs typeface="Times New Roman"/>
              </a:rPr>
              <a:t>G</a:t>
            </a:r>
            <a:r>
              <a:rPr dirty="0" smtClean="0" baseline="-12345" sz="1350" spc="7" b="1">
                <a:latin typeface="Times New Roman"/>
                <a:cs typeface="Times New Roman"/>
              </a:rPr>
              <a:t>3</a:t>
            </a:r>
            <a:r>
              <a:rPr dirty="0" smtClean="0" sz="1400" spc="-5" b="1">
                <a:latin typeface="Times New Roman"/>
                <a:cs typeface="Times New Roman"/>
              </a:rPr>
              <a:t>H</a:t>
            </a:r>
            <a:r>
              <a:rPr dirty="0" smtClean="0" baseline="-12345" sz="1350" spc="0" b="1">
                <a:latin typeface="Times New Roman"/>
                <a:cs typeface="Times New Roman"/>
              </a:rPr>
              <a:t>2</a:t>
            </a:r>
            <a:endParaRPr baseline="-12345" sz="135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64"/>
              </a:spcBef>
            </a:pPr>
            <a:endParaRPr sz="1100"/>
          </a:p>
          <a:p>
            <a:pPr marL="241300" indent="-229235">
              <a:lnSpc>
                <a:spcPct val="100000"/>
              </a:lnSpc>
              <a:buFont typeface="Arial"/>
              <a:buChar char="•"/>
              <a:tabLst>
                <a:tab pos="24130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re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nce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50"/>
              </a:lnSpc>
              <a:spcBef>
                <a:spcPts val="3"/>
              </a:spcBef>
            </a:pPr>
            <a:endParaRPr sz="750"/>
          </a:p>
          <a:p>
            <a:pPr marL="50800">
              <a:lnSpc>
                <a:spcPct val="100000"/>
              </a:lnSpc>
            </a:pPr>
            <a:r>
              <a:rPr dirty="0" smtClean="0" sz="1500" spc="70">
                <a:latin typeface="Symbol"/>
                <a:cs typeface="Symbol"/>
              </a:rPr>
              <a:t></a:t>
            </a:r>
            <a:r>
              <a:rPr dirty="0" smtClean="0" sz="1500" spc="-20">
                <a:latin typeface="Times New Roman"/>
                <a:cs typeface="Times New Roman"/>
              </a:rPr>
              <a:t> </a:t>
            </a:r>
            <a:r>
              <a:rPr dirty="0" smtClean="0" sz="1500" spc="65">
                <a:latin typeface="Symbol"/>
                <a:cs typeface="Symbol"/>
              </a:rPr>
              <a:t></a:t>
            </a:r>
            <a:r>
              <a:rPr dirty="0" smtClean="0" sz="1500" spc="-210">
                <a:latin typeface="Times New Roman"/>
                <a:cs typeface="Times New Roman"/>
              </a:rPr>
              <a:t> </a:t>
            </a:r>
            <a:r>
              <a:rPr dirty="0" smtClean="0" sz="1500" spc="140">
                <a:latin typeface="Times New Roman"/>
                <a:cs typeface="Times New Roman"/>
              </a:rPr>
              <a:t>1</a:t>
            </a:r>
            <a:r>
              <a:rPr dirty="0" smtClean="0" sz="1500" spc="65">
                <a:latin typeface="Symbol"/>
                <a:cs typeface="Symbol"/>
              </a:rPr>
              <a:t></a:t>
            </a:r>
            <a:r>
              <a:rPr dirty="0" smtClean="0" sz="1500" spc="-175">
                <a:latin typeface="Times New Roman"/>
                <a:cs typeface="Times New Roman"/>
              </a:rPr>
              <a:t> </a:t>
            </a:r>
            <a:r>
              <a:rPr dirty="0" smtClean="0" sz="2000" spc="-140">
                <a:latin typeface="Symbol"/>
                <a:cs typeface="Symbol"/>
              </a:rPr>
              <a:t></a:t>
            </a:r>
            <a:r>
              <a:rPr dirty="0" smtClean="0" sz="1500" spc="-85" i="1">
                <a:latin typeface="Times New Roman"/>
                <a:cs typeface="Times New Roman"/>
              </a:rPr>
              <a:t>L</a:t>
            </a:r>
            <a:r>
              <a:rPr dirty="0" smtClean="0" baseline="-24691" sz="1350" spc="30">
                <a:latin typeface="Times New Roman"/>
                <a:cs typeface="Times New Roman"/>
              </a:rPr>
              <a:t>1</a:t>
            </a:r>
            <a:r>
              <a:rPr dirty="0" smtClean="0" baseline="-24691" sz="1350" spc="30">
                <a:latin typeface="Times New Roman"/>
                <a:cs typeface="Times New Roman"/>
              </a:rPr>
              <a:t> </a:t>
            </a:r>
            <a:r>
              <a:rPr dirty="0" smtClean="0" baseline="-24691" sz="1350" spc="-150">
                <a:latin typeface="Times New Roman"/>
                <a:cs typeface="Times New Roman"/>
              </a:rPr>
              <a:t> </a:t>
            </a:r>
            <a:r>
              <a:rPr dirty="0" smtClean="0" sz="1500" spc="65">
                <a:latin typeface="Symbol"/>
                <a:cs typeface="Symbol"/>
              </a:rPr>
              <a:t></a:t>
            </a:r>
            <a:r>
              <a:rPr dirty="0" smtClean="0" sz="1500" spc="-80">
                <a:latin typeface="Times New Roman"/>
                <a:cs typeface="Times New Roman"/>
              </a:rPr>
              <a:t> </a:t>
            </a:r>
            <a:r>
              <a:rPr dirty="0" smtClean="0" sz="1500" spc="15" i="1">
                <a:latin typeface="Times New Roman"/>
                <a:cs typeface="Times New Roman"/>
              </a:rPr>
              <a:t>L</a:t>
            </a:r>
            <a:r>
              <a:rPr dirty="0" smtClean="0" baseline="-24691" sz="1350" spc="30">
                <a:latin typeface="Times New Roman"/>
                <a:cs typeface="Times New Roman"/>
              </a:rPr>
              <a:t>2</a:t>
            </a:r>
            <a:r>
              <a:rPr dirty="0" smtClean="0" baseline="-24691" sz="1350" spc="30">
                <a:latin typeface="Times New Roman"/>
                <a:cs typeface="Times New Roman"/>
              </a:rPr>
              <a:t> </a:t>
            </a:r>
            <a:r>
              <a:rPr dirty="0" smtClean="0" baseline="-24691" sz="1350" spc="-37">
                <a:latin typeface="Times New Roman"/>
                <a:cs typeface="Times New Roman"/>
              </a:rPr>
              <a:t> </a:t>
            </a:r>
            <a:r>
              <a:rPr dirty="0" smtClean="0" sz="1500" spc="65">
                <a:latin typeface="Symbol"/>
                <a:cs typeface="Symbol"/>
              </a:rPr>
              <a:t></a:t>
            </a:r>
            <a:r>
              <a:rPr dirty="0" smtClean="0" sz="1500" spc="-80">
                <a:latin typeface="Times New Roman"/>
                <a:cs typeface="Times New Roman"/>
              </a:rPr>
              <a:t> </a:t>
            </a:r>
            <a:r>
              <a:rPr dirty="0" smtClean="0" sz="1500" spc="-15" i="1">
                <a:latin typeface="Times New Roman"/>
                <a:cs typeface="Times New Roman"/>
              </a:rPr>
              <a:t>L</a:t>
            </a:r>
            <a:r>
              <a:rPr dirty="0" smtClean="0" baseline="-24691" sz="1350" spc="30">
                <a:latin typeface="Times New Roman"/>
                <a:cs typeface="Times New Roman"/>
              </a:rPr>
              <a:t>3</a:t>
            </a:r>
            <a:r>
              <a:rPr dirty="0" smtClean="0" baseline="-24691" sz="1350" spc="-44">
                <a:latin typeface="Times New Roman"/>
                <a:cs typeface="Times New Roman"/>
              </a:rPr>
              <a:t> </a:t>
            </a:r>
            <a:r>
              <a:rPr dirty="0" smtClean="0" sz="2000" spc="-135">
                <a:latin typeface="Symbol"/>
                <a:cs typeface="Symbol"/>
              </a:rPr>
              <a:t></a:t>
            </a:r>
            <a:endParaRPr sz="2000">
              <a:latin typeface="Symbol"/>
              <a:cs typeface="Symbol"/>
            </a:endParaRPr>
          </a:p>
          <a:p>
            <a:pPr>
              <a:lnSpc>
                <a:spcPts val="850"/>
              </a:lnSpc>
              <a:spcBef>
                <a:spcPts val="16"/>
              </a:spcBef>
            </a:pPr>
            <a:endParaRPr sz="850"/>
          </a:p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Beca</a:t>
            </a:r>
            <a:r>
              <a:rPr dirty="0" smtClean="0" sz="1400" spc="-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ch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1,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ce</a:t>
            </a:r>
            <a:endParaRPr sz="1400">
              <a:latin typeface="Times New Roman"/>
              <a:cs typeface="Times New Roman"/>
            </a:endParaRPr>
          </a:p>
          <a:p>
            <a:pPr marL="12700" marR="23495">
              <a:lnSpc>
                <a:spcPts val="2860"/>
              </a:lnSpc>
              <a:spcBef>
                <a:spcPts val="280"/>
              </a:spcBef>
            </a:pPr>
            <a:r>
              <a:rPr dirty="0" smtClean="0" sz="1400">
                <a:latin typeface="Times New Roman"/>
                <a:cs typeface="Times New Roman"/>
              </a:rPr>
              <a:t>Si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ce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P2,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C/R 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434204" y="7294880"/>
            <a:ext cx="466725" cy="1905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4055745" y="7360919"/>
            <a:ext cx="274319" cy="77469"/>
          </a:xfrm>
          <a:custGeom>
            <a:avLst/>
            <a:gdLst/>
            <a:ahLst/>
            <a:cxnLst/>
            <a:rect l="l" t="t" r="r" b="b"/>
            <a:pathLst>
              <a:path w="274319" h="77470">
                <a:moveTo>
                  <a:pt x="235584" y="0"/>
                </a:moveTo>
                <a:lnTo>
                  <a:pt x="235584" y="19430"/>
                </a:lnTo>
                <a:lnTo>
                  <a:pt x="0" y="19430"/>
                </a:lnTo>
                <a:lnTo>
                  <a:pt x="0" y="58165"/>
                </a:lnTo>
                <a:lnTo>
                  <a:pt x="235584" y="58165"/>
                </a:lnTo>
                <a:lnTo>
                  <a:pt x="235584" y="77469"/>
                </a:lnTo>
                <a:lnTo>
                  <a:pt x="274319" y="38734"/>
                </a:lnTo>
                <a:lnTo>
                  <a:pt x="235584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4055745" y="7360919"/>
            <a:ext cx="274319" cy="77469"/>
          </a:xfrm>
          <a:custGeom>
            <a:avLst/>
            <a:gdLst/>
            <a:ahLst/>
            <a:cxnLst/>
            <a:rect l="l" t="t" r="r" b="b"/>
            <a:pathLst>
              <a:path w="274319" h="77470">
                <a:moveTo>
                  <a:pt x="0" y="19430"/>
                </a:moveTo>
                <a:lnTo>
                  <a:pt x="235584" y="19430"/>
                </a:lnTo>
                <a:lnTo>
                  <a:pt x="235584" y="0"/>
                </a:lnTo>
                <a:lnTo>
                  <a:pt x="274319" y="38734"/>
                </a:lnTo>
                <a:lnTo>
                  <a:pt x="235584" y="77469"/>
                </a:lnTo>
                <a:lnTo>
                  <a:pt x="235584" y="58165"/>
                </a:lnTo>
                <a:lnTo>
                  <a:pt x="0" y="58165"/>
                </a:lnTo>
                <a:lnTo>
                  <a:pt x="0" y="19430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4516120" y="7699375"/>
            <a:ext cx="571500" cy="2286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4097020" y="7742173"/>
            <a:ext cx="274319" cy="77469"/>
          </a:xfrm>
          <a:custGeom>
            <a:avLst/>
            <a:gdLst/>
            <a:ahLst/>
            <a:cxnLst/>
            <a:rect l="l" t="t" r="r" b="b"/>
            <a:pathLst>
              <a:path w="274319" h="77470">
                <a:moveTo>
                  <a:pt x="235584" y="0"/>
                </a:moveTo>
                <a:lnTo>
                  <a:pt x="235584" y="19303"/>
                </a:lnTo>
                <a:lnTo>
                  <a:pt x="0" y="19303"/>
                </a:lnTo>
                <a:lnTo>
                  <a:pt x="0" y="58038"/>
                </a:lnTo>
                <a:lnTo>
                  <a:pt x="235584" y="58038"/>
                </a:lnTo>
                <a:lnTo>
                  <a:pt x="235584" y="77469"/>
                </a:lnTo>
                <a:lnTo>
                  <a:pt x="274319" y="38734"/>
                </a:lnTo>
                <a:lnTo>
                  <a:pt x="235584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4097020" y="7742173"/>
            <a:ext cx="274319" cy="77469"/>
          </a:xfrm>
          <a:custGeom>
            <a:avLst/>
            <a:gdLst/>
            <a:ahLst/>
            <a:cxnLst/>
            <a:rect l="l" t="t" r="r" b="b"/>
            <a:pathLst>
              <a:path w="274319" h="77470">
                <a:moveTo>
                  <a:pt x="0" y="19303"/>
                </a:moveTo>
                <a:lnTo>
                  <a:pt x="235584" y="19303"/>
                </a:lnTo>
                <a:lnTo>
                  <a:pt x="235584" y="0"/>
                </a:lnTo>
                <a:lnTo>
                  <a:pt x="274319" y="38734"/>
                </a:lnTo>
                <a:lnTo>
                  <a:pt x="235584" y="77469"/>
                </a:lnTo>
                <a:lnTo>
                  <a:pt x="235584" y="58038"/>
                </a:lnTo>
                <a:lnTo>
                  <a:pt x="0" y="58038"/>
                </a:lnTo>
                <a:lnTo>
                  <a:pt x="0" y="19303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19" name="object 1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0351" y="921760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530351" y="925037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17651" y="449580"/>
            <a:ext cx="6739255" cy="6743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6191885" algn="l"/>
                <a:tab pos="6725284" algn="l"/>
              </a:tabLst>
            </a:pPr>
            <a:r>
              <a:rPr dirty="0" smtClean="0" sz="1200" spc="-125" u="sng">
                <a:latin typeface="Cambria"/>
                <a:cs typeface="Cambria"/>
              </a:rPr>
              <a:t> </a:t>
            </a:r>
            <a:r>
              <a:rPr dirty="0" smtClean="0" sz="1200" spc="-15" u="sng">
                <a:latin typeface="Cambria"/>
                <a:cs typeface="Cambria"/>
              </a:rPr>
              <a:t>C</a:t>
            </a:r>
            <a:r>
              <a:rPr dirty="0" smtClean="0" sz="1200" spc="0" u="sng">
                <a:latin typeface="Cambria"/>
                <a:cs typeface="Cambria"/>
              </a:rPr>
              <a:t>ont</a:t>
            </a:r>
            <a:r>
              <a:rPr dirty="0" smtClean="0" sz="1200" spc="-10" u="sng">
                <a:latin typeface="Cambria"/>
                <a:cs typeface="Cambria"/>
              </a:rPr>
              <a:t>r</a:t>
            </a:r>
            <a:r>
              <a:rPr dirty="0" smtClean="0" sz="1200" spc="0" u="sng">
                <a:latin typeface="Cambria"/>
                <a:cs typeface="Cambria"/>
              </a:rPr>
              <a:t>ol</a:t>
            </a:r>
            <a:r>
              <a:rPr dirty="0" smtClean="0" sz="1200" spc="0" u="sng">
                <a:latin typeface="Cambria"/>
                <a:cs typeface="Cambria"/>
              </a:rPr>
              <a:t> 	</a:t>
            </a:r>
            <a:r>
              <a:rPr dirty="0" smtClean="0" sz="1200" spc="-10" u="sng">
                <a:latin typeface="Cambria"/>
                <a:cs typeface="Cambria"/>
              </a:rPr>
              <a:t>L</a:t>
            </a:r>
            <a:r>
              <a:rPr dirty="0" smtClean="0" sz="1200" spc="-5" u="sng">
                <a:latin typeface="Cambria"/>
                <a:cs typeface="Cambria"/>
              </a:rPr>
              <a:t>ec.</a:t>
            </a:r>
            <a:r>
              <a:rPr dirty="0" smtClean="0" sz="1200" spc="5" u="sng">
                <a:latin typeface="Cambria"/>
                <a:cs typeface="Cambria"/>
              </a:rPr>
              <a:t> </a:t>
            </a:r>
            <a:r>
              <a:rPr dirty="0" smtClean="0" sz="1200" spc="-10" u="sng">
                <a:latin typeface="Cambria"/>
                <a:cs typeface="Cambria"/>
              </a:rPr>
              <a:t>3</a:t>
            </a:r>
            <a:r>
              <a:rPr dirty="0" smtClean="0" sz="1200" spc="-10" u="sng">
                <a:latin typeface="Cambria"/>
                <a:cs typeface="Cambria"/>
              </a:rPr>
              <a:t> 	</a:t>
            </a:r>
            <a:endParaRPr sz="1200">
              <a:latin typeface="Cambria"/>
              <a:cs typeface="Cambria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  <a:spcBef>
                <a:spcPts val="93"/>
              </a:spcBef>
            </a:pPr>
            <a:endParaRPr sz="1000"/>
          </a:p>
          <a:p>
            <a:pPr marL="30480">
              <a:lnSpc>
                <a:spcPct val="10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x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pl</a:t>
            </a:r>
            <a:r>
              <a:rPr dirty="0" smtClean="0" sz="1400" spc="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r>
              <a:rPr dirty="0" smtClean="0" sz="1400" spc="-10" b="1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C/R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s</a:t>
            </a:r>
            <a:r>
              <a:rPr dirty="0" smtClean="0" sz="1400" spc="-1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2708909"/>
            <a:ext cx="3676650" cy="5905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So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91"/>
              </a:spcBef>
            </a:pPr>
            <a:endParaRPr sz="1100"/>
          </a:p>
          <a:p>
            <a:pPr marL="469900" indent="-228600">
              <a:lnSpc>
                <a:spcPct val="100000"/>
              </a:lnSpc>
              <a:buFont typeface="Arial"/>
              <a:buChar char="•"/>
              <a:tabLst>
                <a:tab pos="46990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ow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ho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4522851"/>
            <a:ext cx="4879975" cy="16738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469900" marR="1940560" indent="-228600">
              <a:lnSpc>
                <a:spcPct val="100000"/>
              </a:lnSpc>
              <a:buFont typeface="Arial"/>
              <a:buChar char="•"/>
              <a:tabLst>
                <a:tab pos="227965" algn="l"/>
                <a:tab pos="46990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two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gai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50"/>
              </a:lnSpc>
              <a:spcBef>
                <a:spcPts val="6"/>
              </a:spcBef>
              <a:buFont typeface="Arial"/>
              <a:buChar char="•"/>
            </a:pPr>
            <a:endParaRPr sz="750"/>
          </a:p>
          <a:p>
            <a:pPr>
              <a:lnSpc>
                <a:spcPts val="1000"/>
              </a:lnSpc>
              <a:buFont typeface="Arial"/>
              <a:buChar char="•"/>
            </a:pPr>
            <a:endParaRPr sz="1000"/>
          </a:p>
          <a:p>
            <a:pPr marL="311785">
              <a:lnSpc>
                <a:spcPct val="100000"/>
              </a:lnSpc>
              <a:buFont typeface="Arial"/>
              <a:buChar char="•"/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39"/>
              </a:spcBef>
              <a:buFont typeface="Arial"/>
              <a:buChar char="•"/>
            </a:pPr>
            <a:endParaRPr sz="500"/>
          </a:p>
          <a:p>
            <a:pPr marL="469900" indent="-228600">
              <a:lnSpc>
                <a:spcPct val="100000"/>
              </a:lnSpc>
              <a:buFont typeface="Arial"/>
              <a:buChar char="•"/>
              <a:tabLst>
                <a:tab pos="46990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 fe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ba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64"/>
              </a:spcBef>
            </a:pPr>
            <a:endParaRPr sz="1100"/>
          </a:p>
          <a:p>
            <a:pPr marL="4699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baseline="-12345" sz="1350" spc="7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=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baseline="-12345" sz="1350" spc="7">
                <a:latin typeface="Times New Roman"/>
                <a:cs typeface="Times New Roman"/>
              </a:rPr>
              <a:t>1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baseline="-12345" sz="1350" spc="7">
                <a:latin typeface="Times New Roman"/>
                <a:cs typeface="Times New Roman"/>
              </a:rPr>
              <a:t>2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baseline="-12345" sz="1350" spc="7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baseline="-12345" sz="1350" spc="7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=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baseline="-12345" sz="1350" spc="-15">
                <a:latin typeface="Times New Roman"/>
                <a:cs typeface="Times New Roman"/>
              </a:rPr>
              <a:t>2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baseline="-12345" sz="1350" spc="7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baseline="-12345" sz="1350" spc="7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baseline="-12345" sz="1350" spc="7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baseline="-12345" sz="1350" spc="7">
                <a:latin typeface="Times New Roman"/>
                <a:cs typeface="Times New Roman"/>
              </a:rPr>
              <a:t>1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baseline="-12345" sz="1350" spc="7">
                <a:latin typeface="Times New Roman"/>
                <a:cs typeface="Times New Roman"/>
              </a:rPr>
              <a:t>2</a:t>
            </a:r>
            <a:r>
              <a:rPr dirty="0" smtClean="0" sz="1400" spc="-5">
                <a:latin typeface="Times New Roman"/>
                <a:cs typeface="Times New Roman"/>
              </a:rPr>
              <a:t>G</a:t>
            </a:r>
            <a:r>
              <a:rPr dirty="0" smtClean="0" baseline="-12345" sz="1350" spc="7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baseline="-12345" sz="1350" spc="7">
                <a:latin typeface="Times New Roman"/>
                <a:cs typeface="Times New Roman"/>
              </a:rPr>
              <a:t>4</a:t>
            </a:r>
            <a:r>
              <a:rPr dirty="0" smtClean="0" sz="1400" spc="0">
                <a:latin typeface="Times New Roman"/>
                <a:cs typeface="Times New Roman"/>
              </a:rPr>
              <a:t>=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baseline="-12345" sz="1350" spc="7">
                <a:latin typeface="Times New Roman"/>
                <a:cs typeface="Times New Roman"/>
              </a:rPr>
              <a:t>4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baseline="-12345" sz="1350" spc="7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baseline="-12345" sz="1350" spc="7">
                <a:latin typeface="Times New Roman"/>
                <a:cs typeface="Times New Roman"/>
              </a:rPr>
              <a:t>5</a:t>
            </a:r>
            <a:r>
              <a:rPr dirty="0" smtClean="0" sz="1400" spc="0">
                <a:latin typeface="Times New Roman"/>
                <a:cs typeface="Times New Roman"/>
              </a:rPr>
              <a:t>=-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baseline="-12345" sz="1350" spc="7">
                <a:latin typeface="Times New Roman"/>
                <a:cs typeface="Times New Roman"/>
              </a:rPr>
              <a:t>1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baseline="-12345" sz="1350" spc="0">
                <a:latin typeface="Times New Roman"/>
                <a:cs typeface="Times New Roman"/>
              </a:rPr>
              <a:t>4</a:t>
            </a:r>
            <a:endParaRPr baseline="-12345" sz="135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75"/>
              </a:spcBef>
            </a:pPr>
            <a:endParaRPr sz="1100"/>
          </a:p>
          <a:p>
            <a:pPr algn="ctr" marR="2028189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here are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1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nce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128898" y="6333616"/>
            <a:ext cx="2874010" cy="2305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=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1-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G</a:t>
            </a:r>
            <a:r>
              <a:rPr dirty="0" smtClean="0" baseline="-10416" sz="1200" spc="7">
                <a:latin typeface="Times New Roman"/>
                <a:cs typeface="Times New Roman"/>
              </a:rPr>
              <a:t>1</a:t>
            </a:r>
            <a:r>
              <a:rPr dirty="0" smtClean="0" sz="1200" spc="-5">
                <a:latin typeface="Times New Roman"/>
                <a:cs typeface="Times New Roman"/>
              </a:rPr>
              <a:t>G</a:t>
            </a:r>
            <a:r>
              <a:rPr dirty="0" smtClean="0" baseline="-10416" sz="1200" spc="7">
                <a:latin typeface="Times New Roman"/>
                <a:cs typeface="Times New Roman"/>
              </a:rPr>
              <a:t>2</a:t>
            </a:r>
            <a:r>
              <a:rPr dirty="0" smtClean="0" sz="1200" spc="-5">
                <a:latin typeface="Times New Roman"/>
                <a:cs typeface="Times New Roman"/>
              </a:rPr>
              <a:t>H</a:t>
            </a:r>
            <a:r>
              <a:rPr dirty="0" smtClean="0" baseline="-10416" sz="1200" spc="7">
                <a:latin typeface="Times New Roman"/>
                <a:cs typeface="Times New Roman"/>
              </a:rPr>
              <a:t>1</a:t>
            </a:r>
            <a:r>
              <a:rPr dirty="0" smtClean="0" sz="1200" spc="0">
                <a:latin typeface="Times New Roman"/>
                <a:cs typeface="Times New Roman"/>
              </a:rPr>
              <a:t>-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G</a:t>
            </a:r>
            <a:r>
              <a:rPr dirty="0" smtClean="0" baseline="-10416" sz="1200" spc="7">
                <a:latin typeface="Times New Roman"/>
                <a:cs typeface="Times New Roman"/>
              </a:rPr>
              <a:t>2</a:t>
            </a:r>
            <a:r>
              <a:rPr dirty="0" smtClean="0" sz="1200" spc="-5">
                <a:latin typeface="Times New Roman"/>
                <a:cs typeface="Times New Roman"/>
              </a:rPr>
              <a:t>G</a:t>
            </a:r>
            <a:r>
              <a:rPr dirty="0" smtClean="0" baseline="-10416" sz="1200" spc="7">
                <a:latin typeface="Times New Roman"/>
                <a:cs typeface="Times New Roman"/>
              </a:rPr>
              <a:t>3</a:t>
            </a:r>
            <a:r>
              <a:rPr dirty="0" smtClean="0" sz="1200" spc="-15">
                <a:latin typeface="Times New Roman"/>
                <a:cs typeface="Times New Roman"/>
              </a:rPr>
              <a:t>H</a:t>
            </a:r>
            <a:r>
              <a:rPr dirty="0" smtClean="0" baseline="-10416" sz="1200" spc="7">
                <a:latin typeface="Times New Roman"/>
                <a:cs typeface="Times New Roman"/>
              </a:rPr>
              <a:t>2</a:t>
            </a:r>
            <a:r>
              <a:rPr dirty="0" smtClean="0" sz="1200" spc="0">
                <a:latin typeface="Times New Roman"/>
                <a:cs typeface="Times New Roman"/>
              </a:rPr>
              <a:t>+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G</a:t>
            </a:r>
            <a:r>
              <a:rPr dirty="0" smtClean="0" baseline="-10416" sz="1200" spc="7">
                <a:latin typeface="Times New Roman"/>
                <a:cs typeface="Times New Roman"/>
              </a:rPr>
              <a:t>1</a:t>
            </a:r>
            <a:r>
              <a:rPr dirty="0" smtClean="0" sz="1200" spc="-5">
                <a:latin typeface="Times New Roman"/>
                <a:cs typeface="Times New Roman"/>
              </a:rPr>
              <a:t>G</a:t>
            </a:r>
            <a:r>
              <a:rPr dirty="0" smtClean="0" baseline="-10416" sz="1200" spc="7">
                <a:latin typeface="Times New Roman"/>
                <a:cs typeface="Times New Roman"/>
              </a:rPr>
              <a:t>2</a:t>
            </a:r>
            <a:r>
              <a:rPr dirty="0" smtClean="0" sz="1200" spc="-5">
                <a:latin typeface="Times New Roman"/>
                <a:cs typeface="Times New Roman"/>
              </a:rPr>
              <a:t>G</a:t>
            </a:r>
            <a:r>
              <a:rPr dirty="0" smtClean="0" baseline="-10416" sz="1200" spc="7">
                <a:latin typeface="Times New Roman"/>
                <a:cs typeface="Times New Roman"/>
              </a:rPr>
              <a:t>3</a:t>
            </a:r>
            <a:r>
              <a:rPr dirty="0" smtClean="0" sz="1200" spc="0">
                <a:latin typeface="Times New Roman"/>
                <a:cs typeface="Times New Roman"/>
              </a:rPr>
              <a:t>-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G</a:t>
            </a:r>
            <a:r>
              <a:rPr dirty="0" smtClean="0" baseline="-10416" sz="1200" spc="7">
                <a:latin typeface="Times New Roman"/>
                <a:cs typeface="Times New Roman"/>
              </a:rPr>
              <a:t>4</a:t>
            </a:r>
            <a:r>
              <a:rPr dirty="0" smtClean="0" sz="1200" spc="-15">
                <a:latin typeface="Times New Roman"/>
                <a:cs typeface="Times New Roman"/>
              </a:rPr>
              <a:t>H</a:t>
            </a:r>
            <a:r>
              <a:rPr dirty="0" smtClean="0" baseline="-10416" sz="1200" spc="7">
                <a:latin typeface="Times New Roman"/>
                <a:cs typeface="Times New Roman"/>
              </a:rPr>
              <a:t>2</a:t>
            </a:r>
            <a:r>
              <a:rPr dirty="0" smtClean="0" sz="1200" spc="0">
                <a:latin typeface="Times New Roman"/>
                <a:cs typeface="Times New Roman"/>
              </a:rPr>
              <a:t>+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G</a:t>
            </a:r>
            <a:r>
              <a:rPr dirty="0" smtClean="0" baseline="-10416" sz="1200" spc="7">
                <a:latin typeface="Times New Roman"/>
                <a:cs typeface="Times New Roman"/>
              </a:rPr>
              <a:t>1</a:t>
            </a:r>
            <a:r>
              <a:rPr dirty="0" smtClean="0" sz="1200" spc="-5">
                <a:latin typeface="Times New Roman"/>
                <a:cs typeface="Times New Roman"/>
              </a:rPr>
              <a:t>G</a:t>
            </a:r>
            <a:r>
              <a:rPr dirty="0" smtClean="0" baseline="-10416" sz="1200" spc="0">
                <a:latin typeface="Times New Roman"/>
                <a:cs typeface="Times New Roman"/>
              </a:rPr>
              <a:t>4</a:t>
            </a:r>
            <a:endParaRPr baseline="-10416" sz="1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5940" y="6545453"/>
            <a:ext cx="4057650" cy="7378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7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fe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ba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hes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two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hs,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ce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48640" y="7307960"/>
            <a:ext cx="5486400" cy="5746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1573530" y="1377314"/>
            <a:ext cx="5486400" cy="15354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3493770" y="3520440"/>
            <a:ext cx="3075939" cy="122999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2359786" y="4959350"/>
            <a:ext cx="819073" cy="23812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5099684" y="6759575"/>
            <a:ext cx="962025" cy="20002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4780915" y="6831330"/>
            <a:ext cx="208914" cy="45084"/>
          </a:xfrm>
          <a:custGeom>
            <a:avLst/>
            <a:gdLst/>
            <a:ahLst/>
            <a:cxnLst/>
            <a:rect l="l" t="t" r="r" b="b"/>
            <a:pathLst>
              <a:path w="208914" h="45084">
                <a:moveTo>
                  <a:pt x="186309" y="0"/>
                </a:moveTo>
                <a:lnTo>
                  <a:pt x="186309" y="11303"/>
                </a:lnTo>
                <a:lnTo>
                  <a:pt x="0" y="11303"/>
                </a:lnTo>
                <a:lnTo>
                  <a:pt x="0" y="33782"/>
                </a:lnTo>
                <a:lnTo>
                  <a:pt x="186309" y="33782"/>
                </a:lnTo>
                <a:lnTo>
                  <a:pt x="186309" y="45085"/>
                </a:lnTo>
                <a:lnTo>
                  <a:pt x="208914" y="22479"/>
                </a:lnTo>
                <a:lnTo>
                  <a:pt x="186309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4780915" y="6831330"/>
            <a:ext cx="208914" cy="45084"/>
          </a:xfrm>
          <a:custGeom>
            <a:avLst/>
            <a:gdLst/>
            <a:ahLst/>
            <a:cxnLst/>
            <a:rect l="l" t="t" r="r" b="b"/>
            <a:pathLst>
              <a:path w="208914" h="45084">
                <a:moveTo>
                  <a:pt x="0" y="11303"/>
                </a:moveTo>
                <a:lnTo>
                  <a:pt x="186309" y="11303"/>
                </a:lnTo>
                <a:lnTo>
                  <a:pt x="186309" y="0"/>
                </a:lnTo>
                <a:lnTo>
                  <a:pt x="208914" y="22479"/>
                </a:lnTo>
                <a:lnTo>
                  <a:pt x="186309" y="45085"/>
                </a:lnTo>
                <a:lnTo>
                  <a:pt x="186309" y="33782"/>
                </a:lnTo>
                <a:lnTo>
                  <a:pt x="0" y="33782"/>
                </a:lnTo>
                <a:lnTo>
                  <a:pt x="0" y="11303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576247" y="6273379"/>
            <a:ext cx="2395220" cy="3441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00" spc="80">
                <a:latin typeface="Symbol"/>
                <a:cs typeface="Symbol"/>
              </a:rPr>
              <a:t></a:t>
            </a:r>
            <a:r>
              <a:rPr dirty="0" smtClean="0" sz="1500" spc="-50">
                <a:latin typeface="Times New Roman"/>
                <a:cs typeface="Times New Roman"/>
              </a:rPr>
              <a:t> </a:t>
            </a:r>
            <a:r>
              <a:rPr dirty="0" smtClean="0" sz="1500" spc="195">
                <a:latin typeface="Symbol"/>
                <a:cs typeface="Symbol"/>
              </a:rPr>
              <a:t></a:t>
            </a:r>
            <a:r>
              <a:rPr dirty="0" smtClean="0" sz="1500" spc="180">
                <a:latin typeface="Times New Roman"/>
                <a:cs typeface="Times New Roman"/>
              </a:rPr>
              <a:t>1</a:t>
            </a:r>
            <a:r>
              <a:rPr dirty="0" smtClean="0" sz="1500" spc="70">
                <a:latin typeface="Symbol"/>
                <a:cs typeface="Symbol"/>
              </a:rPr>
              <a:t></a:t>
            </a:r>
            <a:r>
              <a:rPr dirty="0" smtClean="0" sz="1500" spc="-160">
                <a:latin typeface="Times New Roman"/>
                <a:cs typeface="Times New Roman"/>
              </a:rPr>
              <a:t> </a:t>
            </a:r>
            <a:r>
              <a:rPr dirty="0" smtClean="0" sz="2050" spc="-160">
                <a:latin typeface="Symbol"/>
                <a:cs typeface="Symbol"/>
              </a:rPr>
              <a:t></a:t>
            </a:r>
            <a:r>
              <a:rPr dirty="0" smtClean="0" sz="1500" spc="-95" i="1">
                <a:latin typeface="Times New Roman"/>
                <a:cs typeface="Times New Roman"/>
              </a:rPr>
              <a:t>L</a:t>
            </a:r>
            <a:r>
              <a:rPr dirty="0" smtClean="0" baseline="-24691" sz="1350" spc="37">
                <a:latin typeface="Times New Roman"/>
                <a:cs typeface="Times New Roman"/>
              </a:rPr>
              <a:t>1</a:t>
            </a:r>
            <a:r>
              <a:rPr dirty="0" smtClean="0" baseline="-24691" sz="1350" spc="37">
                <a:latin typeface="Times New Roman"/>
                <a:cs typeface="Times New Roman"/>
              </a:rPr>
              <a:t> </a:t>
            </a:r>
            <a:r>
              <a:rPr dirty="0" smtClean="0" baseline="-24691" sz="1350" spc="-127">
                <a:latin typeface="Times New Roman"/>
                <a:cs typeface="Times New Roman"/>
              </a:rPr>
              <a:t> </a:t>
            </a:r>
            <a:r>
              <a:rPr dirty="0" smtClean="0" sz="1500" spc="70">
                <a:latin typeface="Symbol"/>
                <a:cs typeface="Symbol"/>
              </a:rPr>
              <a:t></a:t>
            </a:r>
            <a:r>
              <a:rPr dirty="0" smtClean="0" sz="1500" spc="-50">
                <a:latin typeface="Times New Roman"/>
                <a:cs typeface="Times New Roman"/>
              </a:rPr>
              <a:t> </a:t>
            </a:r>
            <a:r>
              <a:rPr dirty="0" smtClean="0" sz="1500" spc="5" i="1">
                <a:latin typeface="Times New Roman"/>
                <a:cs typeface="Times New Roman"/>
              </a:rPr>
              <a:t>L</a:t>
            </a:r>
            <a:r>
              <a:rPr dirty="0" smtClean="0" baseline="-24691" sz="1350" spc="37">
                <a:latin typeface="Times New Roman"/>
                <a:cs typeface="Times New Roman"/>
              </a:rPr>
              <a:t>2</a:t>
            </a:r>
            <a:r>
              <a:rPr dirty="0" smtClean="0" baseline="-24691" sz="1350" spc="37">
                <a:latin typeface="Times New Roman"/>
                <a:cs typeface="Times New Roman"/>
              </a:rPr>
              <a:t> </a:t>
            </a:r>
            <a:r>
              <a:rPr dirty="0" smtClean="0" baseline="-24691" sz="1350" spc="-22">
                <a:latin typeface="Times New Roman"/>
                <a:cs typeface="Times New Roman"/>
              </a:rPr>
              <a:t> </a:t>
            </a:r>
            <a:r>
              <a:rPr dirty="0" smtClean="0" sz="1500" spc="70">
                <a:latin typeface="Symbol"/>
                <a:cs typeface="Symbol"/>
              </a:rPr>
              <a:t></a:t>
            </a:r>
            <a:r>
              <a:rPr dirty="0" smtClean="0" sz="1500" spc="-50">
                <a:latin typeface="Times New Roman"/>
                <a:cs typeface="Times New Roman"/>
              </a:rPr>
              <a:t> </a:t>
            </a:r>
            <a:r>
              <a:rPr dirty="0" smtClean="0" sz="1500" spc="-25" i="1">
                <a:latin typeface="Times New Roman"/>
                <a:cs typeface="Times New Roman"/>
              </a:rPr>
              <a:t>L</a:t>
            </a:r>
            <a:r>
              <a:rPr dirty="0" smtClean="0" baseline="-24691" sz="1350" spc="37">
                <a:latin typeface="Times New Roman"/>
                <a:cs typeface="Times New Roman"/>
              </a:rPr>
              <a:t>3</a:t>
            </a:r>
            <a:r>
              <a:rPr dirty="0" smtClean="0" baseline="-24691" sz="1350" spc="37">
                <a:latin typeface="Times New Roman"/>
                <a:cs typeface="Times New Roman"/>
              </a:rPr>
              <a:t> </a:t>
            </a:r>
            <a:r>
              <a:rPr dirty="0" smtClean="0" baseline="-24691" sz="1350" spc="-67">
                <a:latin typeface="Times New Roman"/>
                <a:cs typeface="Times New Roman"/>
              </a:rPr>
              <a:t> </a:t>
            </a:r>
            <a:r>
              <a:rPr dirty="0" smtClean="0" sz="1500" spc="70">
                <a:latin typeface="Symbol"/>
                <a:cs typeface="Symbol"/>
              </a:rPr>
              <a:t></a:t>
            </a:r>
            <a:r>
              <a:rPr dirty="0" smtClean="0" sz="1500" spc="-50">
                <a:latin typeface="Times New Roman"/>
                <a:cs typeface="Times New Roman"/>
              </a:rPr>
              <a:t> </a:t>
            </a:r>
            <a:r>
              <a:rPr dirty="0" smtClean="0" sz="1500" spc="5" i="1">
                <a:latin typeface="Times New Roman"/>
                <a:cs typeface="Times New Roman"/>
              </a:rPr>
              <a:t>L</a:t>
            </a:r>
            <a:r>
              <a:rPr dirty="0" smtClean="0" baseline="-24691" sz="1350" spc="37">
                <a:latin typeface="Times New Roman"/>
                <a:cs typeface="Times New Roman"/>
              </a:rPr>
              <a:t>4</a:t>
            </a:r>
            <a:r>
              <a:rPr dirty="0" smtClean="0" baseline="-24691" sz="1350" spc="37">
                <a:latin typeface="Times New Roman"/>
                <a:cs typeface="Times New Roman"/>
              </a:rPr>
              <a:t> </a:t>
            </a:r>
            <a:r>
              <a:rPr dirty="0" smtClean="0" baseline="-24691" sz="1350" spc="-22">
                <a:latin typeface="Times New Roman"/>
                <a:cs typeface="Times New Roman"/>
              </a:rPr>
              <a:t> </a:t>
            </a:r>
            <a:r>
              <a:rPr dirty="0" smtClean="0" sz="1500" spc="70">
                <a:latin typeface="Symbol"/>
                <a:cs typeface="Symbol"/>
              </a:rPr>
              <a:t></a:t>
            </a:r>
            <a:r>
              <a:rPr dirty="0" smtClean="0" sz="1500" spc="-55">
                <a:latin typeface="Times New Roman"/>
                <a:cs typeface="Times New Roman"/>
              </a:rPr>
              <a:t> </a:t>
            </a:r>
            <a:r>
              <a:rPr dirty="0" smtClean="0" sz="1500" spc="-20" i="1">
                <a:latin typeface="Times New Roman"/>
                <a:cs typeface="Times New Roman"/>
              </a:rPr>
              <a:t>L</a:t>
            </a:r>
            <a:r>
              <a:rPr dirty="0" smtClean="0" baseline="-24691" sz="1350" spc="37">
                <a:latin typeface="Times New Roman"/>
                <a:cs typeface="Times New Roman"/>
              </a:rPr>
              <a:t>5</a:t>
            </a:r>
            <a:r>
              <a:rPr dirty="0" smtClean="0" baseline="-24691" sz="1350" spc="-44">
                <a:latin typeface="Times New Roman"/>
                <a:cs typeface="Times New Roman"/>
              </a:rPr>
              <a:t> </a:t>
            </a:r>
            <a:r>
              <a:rPr dirty="0" smtClean="0" sz="2050" spc="-150">
                <a:latin typeface="Symbol"/>
                <a:cs typeface="Symbol"/>
              </a:rPr>
              <a:t></a:t>
            </a:r>
            <a:endParaRPr sz="2050">
              <a:latin typeface="Symbol"/>
              <a:cs typeface="Symbol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18" name="object 1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0351" y="921760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530351" y="925037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17651" y="449580"/>
            <a:ext cx="6739255" cy="91249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6191885" algn="l"/>
                <a:tab pos="6725284" algn="l"/>
              </a:tabLst>
            </a:pPr>
            <a:r>
              <a:rPr dirty="0" smtClean="0" sz="1200" spc="-125" u="sng">
                <a:latin typeface="Cambria"/>
                <a:cs typeface="Cambria"/>
              </a:rPr>
              <a:t> </a:t>
            </a:r>
            <a:r>
              <a:rPr dirty="0" smtClean="0" sz="1200" spc="-15" u="sng">
                <a:latin typeface="Cambria"/>
                <a:cs typeface="Cambria"/>
              </a:rPr>
              <a:t>C</a:t>
            </a:r>
            <a:r>
              <a:rPr dirty="0" smtClean="0" sz="1200" spc="0" u="sng">
                <a:latin typeface="Cambria"/>
                <a:cs typeface="Cambria"/>
              </a:rPr>
              <a:t>ont</a:t>
            </a:r>
            <a:r>
              <a:rPr dirty="0" smtClean="0" sz="1200" spc="-10" u="sng">
                <a:latin typeface="Cambria"/>
                <a:cs typeface="Cambria"/>
              </a:rPr>
              <a:t>r</a:t>
            </a:r>
            <a:r>
              <a:rPr dirty="0" smtClean="0" sz="1200" spc="0" u="sng">
                <a:latin typeface="Cambria"/>
                <a:cs typeface="Cambria"/>
              </a:rPr>
              <a:t>ol</a:t>
            </a:r>
            <a:r>
              <a:rPr dirty="0" smtClean="0" sz="1200" spc="0" u="sng">
                <a:latin typeface="Cambria"/>
                <a:cs typeface="Cambria"/>
              </a:rPr>
              <a:t> 	</a:t>
            </a:r>
            <a:r>
              <a:rPr dirty="0" smtClean="0" sz="1200" spc="-10" u="sng">
                <a:latin typeface="Cambria"/>
                <a:cs typeface="Cambria"/>
              </a:rPr>
              <a:t>L</a:t>
            </a:r>
            <a:r>
              <a:rPr dirty="0" smtClean="0" sz="1200" spc="-5" u="sng">
                <a:latin typeface="Cambria"/>
                <a:cs typeface="Cambria"/>
              </a:rPr>
              <a:t>ec.</a:t>
            </a:r>
            <a:r>
              <a:rPr dirty="0" smtClean="0" sz="1200" spc="5" u="sng">
                <a:latin typeface="Cambria"/>
                <a:cs typeface="Cambria"/>
              </a:rPr>
              <a:t> </a:t>
            </a:r>
            <a:r>
              <a:rPr dirty="0" smtClean="0" sz="1200" spc="-10" u="sng">
                <a:latin typeface="Cambria"/>
                <a:cs typeface="Cambria"/>
              </a:rPr>
              <a:t>3</a:t>
            </a:r>
            <a:r>
              <a:rPr dirty="0" smtClean="0" sz="1200" spc="-10" u="sng">
                <a:latin typeface="Cambria"/>
                <a:cs typeface="Cambria"/>
              </a:rPr>
              <a:t> 	</a:t>
            </a:r>
            <a:endParaRPr sz="1200">
              <a:latin typeface="Cambria"/>
              <a:cs typeface="Cambria"/>
            </a:endParaRPr>
          </a:p>
          <a:p>
            <a:pPr>
              <a:lnSpc>
                <a:spcPts val="900"/>
              </a:lnSpc>
              <a:spcBef>
                <a:spcPts val="49"/>
              </a:spcBef>
            </a:pPr>
            <a:endParaRPr sz="900"/>
          </a:p>
          <a:p>
            <a:pPr>
              <a:lnSpc>
                <a:spcPts val="1000"/>
              </a:lnSpc>
            </a:pPr>
            <a:endParaRPr sz="1000"/>
          </a:p>
          <a:p>
            <a:pPr marL="30480" marR="486409">
              <a:lnSpc>
                <a:spcPct val="11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H.W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5" b="1">
                <a:latin typeface="Times New Roman"/>
                <a:cs typeface="Times New Roman"/>
              </a:rPr>
              <a:t>1</a:t>
            </a:r>
            <a:r>
              <a:rPr dirty="0" smtClean="0" sz="1400" spc="0" b="1">
                <a:latin typeface="Times New Roman"/>
                <a:cs typeface="Times New Roman"/>
              </a:rPr>
              <a:t>: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latin typeface="Times New Roman"/>
                <a:cs typeface="Times New Roman"/>
              </a:rPr>
              <a:t>ind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5" b="1">
                <a:latin typeface="Times New Roman"/>
                <a:cs typeface="Times New Roman"/>
              </a:rPr>
              <a:t>h</a:t>
            </a:r>
            <a:r>
              <a:rPr dirty="0" smtClean="0" sz="1400" spc="0" b="1">
                <a:latin typeface="Times New Roman"/>
                <a:cs typeface="Times New Roman"/>
              </a:rPr>
              <a:t>e c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tr</a:t>
            </a:r>
            <a:r>
              <a:rPr dirty="0" smtClean="0" sz="1400" spc="-5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ra</a:t>
            </a:r>
            <a:r>
              <a:rPr dirty="0" smtClean="0" sz="1400" spc="-10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/R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for </a:t>
            </a:r>
            <a:r>
              <a:rPr dirty="0" smtClean="0" sz="1400" spc="-10" b="1">
                <a:latin typeface="Times New Roman"/>
                <a:cs typeface="Times New Roman"/>
              </a:rPr>
              <a:t>t</a:t>
            </a:r>
            <a:r>
              <a:rPr dirty="0" smtClean="0" sz="1400" spc="-15" b="1">
                <a:latin typeface="Times New Roman"/>
                <a:cs typeface="Times New Roman"/>
              </a:rPr>
              <a:t>h</a:t>
            </a:r>
            <a:r>
              <a:rPr dirty="0" smtClean="0" sz="1400" spc="0" b="1">
                <a:latin typeface="Times New Roman"/>
                <a:cs typeface="Times New Roman"/>
              </a:rPr>
              <a:t>e system</a:t>
            </a:r>
            <a:r>
              <a:rPr dirty="0" smtClean="0" sz="1400" spc="-2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given b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w</a:t>
            </a:r>
            <a:r>
              <a:rPr dirty="0" smtClean="0" sz="1400" spc="1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by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g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al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f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w g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ph</a:t>
            </a:r>
            <a:r>
              <a:rPr dirty="0" smtClean="0" sz="1400" spc="0" b="1">
                <a:latin typeface="Times New Roman"/>
                <a:cs typeface="Times New Roman"/>
              </a:rPr>
              <a:t> techni</a:t>
            </a:r>
            <a:r>
              <a:rPr dirty="0" smtClean="0" sz="1400" spc="-15" b="1">
                <a:latin typeface="Times New Roman"/>
                <a:cs typeface="Times New Roman"/>
              </a:rPr>
              <a:t>q</a:t>
            </a:r>
            <a:r>
              <a:rPr dirty="0" smtClean="0" sz="1400" spc="0" b="1">
                <a:latin typeface="Times New Roman"/>
                <a:cs typeface="Times New Roman"/>
              </a:rPr>
              <a:t>ues.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4012310"/>
            <a:ext cx="6247130" cy="4819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1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H.W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5" b="1">
                <a:latin typeface="Times New Roman"/>
                <a:cs typeface="Times New Roman"/>
              </a:rPr>
              <a:t>2</a:t>
            </a:r>
            <a:r>
              <a:rPr dirty="0" smtClean="0" sz="1400" spc="0" b="1">
                <a:latin typeface="Times New Roman"/>
                <a:cs typeface="Times New Roman"/>
              </a:rPr>
              <a:t>: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latin typeface="Times New Roman"/>
                <a:cs typeface="Times New Roman"/>
              </a:rPr>
              <a:t>ind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5" b="1">
                <a:latin typeface="Times New Roman"/>
                <a:cs typeface="Times New Roman"/>
              </a:rPr>
              <a:t>h</a:t>
            </a:r>
            <a:r>
              <a:rPr dirty="0" smtClean="0" sz="1400" spc="0" b="1">
                <a:latin typeface="Times New Roman"/>
                <a:cs typeface="Times New Roman"/>
              </a:rPr>
              <a:t>e c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tr</a:t>
            </a:r>
            <a:r>
              <a:rPr dirty="0" smtClean="0" sz="1400" spc="-5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ra</a:t>
            </a:r>
            <a:r>
              <a:rPr dirty="0" smtClean="0" sz="1400" spc="-10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/R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for </a:t>
            </a:r>
            <a:r>
              <a:rPr dirty="0" smtClean="0" sz="1400" spc="-10" b="1">
                <a:latin typeface="Times New Roman"/>
                <a:cs typeface="Times New Roman"/>
              </a:rPr>
              <a:t>t</a:t>
            </a:r>
            <a:r>
              <a:rPr dirty="0" smtClean="0" sz="1400" spc="-15" b="1">
                <a:latin typeface="Times New Roman"/>
                <a:cs typeface="Times New Roman"/>
              </a:rPr>
              <a:t>h</a:t>
            </a:r>
            <a:r>
              <a:rPr dirty="0" smtClean="0" sz="1400" spc="0" b="1">
                <a:latin typeface="Times New Roman"/>
                <a:cs typeface="Times New Roman"/>
              </a:rPr>
              <a:t>e system</a:t>
            </a:r>
            <a:r>
              <a:rPr dirty="0" smtClean="0" sz="1400" spc="-2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given b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w</a:t>
            </a:r>
            <a:r>
              <a:rPr dirty="0" smtClean="0" sz="1400" spc="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by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g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al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f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w g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ph</a:t>
            </a:r>
            <a:r>
              <a:rPr dirty="0" smtClean="0" sz="1400" spc="0" b="1">
                <a:latin typeface="Times New Roman"/>
                <a:cs typeface="Times New Roman"/>
              </a:rPr>
              <a:t> techni</a:t>
            </a:r>
            <a:r>
              <a:rPr dirty="0" smtClean="0" sz="1400" spc="-15" b="1">
                <a:latin typeface="Times New Roman"/>
                <a:cs typeface="Times New Roman"/>
              </a:rPr>
              <a:t>q</a:t>
            </a:r>
            <a:r>
              <a:rPr dirty="0" smtClean="0" sz="1400" spc="0" b="1">
                <a:latin typeface="Times New Roman"/>
                <a:cs typeface="Times New Roman"/>
              </a:rPr>
              <a:t>ues.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946275" y="4851375"/>
            <a:ext cx="4307995" cy="18091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1736725" y="1691004"/>
            <a:ext cx="4154170" cy="203771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7651" y="449580"/>
            <a:ext cx="673925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6191885" algn="l"/>
                <a:tab pos="6725284" algn="l"/>
              </a:tabLst>
            </a:pPr>
            <a:r>
              <a:rPr dirty="0" smtClean="0" sz="1200" spc="-125" u="sng">
                <a:latin typeface="Cambria"/>
                <a:cs typeface="Cambria"/>
              </a:rPr>
              <a:t> </a:t>
            </a:r>
            <a:r>
              <a:rPr dirty="0" smtClean="0" sz="1200" spc="-15" u="sng">
                <a:latin typeface="Cambria"/>
                <a:cs typeface="Cambria"/>
              </a:rPr>
              <a:t>C</a:t>
            </a:r>
            <a:r>
              <a:rPr dirty="0" smtClean="0" sz="1200" spc="0" u="sng">
                <a:latin typeface="Cambria"/>
                <a:cs typeface="Cambria"/>
              </a:rPr>
              <a:t>ont</a:t>
            </a:r>
            <a:r>
              <a:rPr dirty="0" smtClean="0" sz="1200" spc="-10" u="sng">
                <a:latin typeface="Cambria"/>
                <a:cs typeface="Cambria"/>
              </a:rPr>
              <a:t>r</a:t>
            </a:r>
            <a:r>
              <a:rPr dirty="0" smtClean="0" sz="1200" spc="0" u="sng">
                <a:latin typeface="Cambria"/>
                <a:cs typeface="Cambria"/>
              </a:rPr>
              <a:t>ol</a:t>
            </a:r>
            <a:r>
              <a:rPr dirty="0" smtClean="0" sz="1200" spc="0" u="sng">
                <a:latin typeface="Cambria"/>
                <a:cs typeface="Cambria"/>
              </a:rPr>
              <a:t> 	</a:t>
            </a:r>
            <a:r>
              <a:rPr dirty="0" smtClean="0" sz="1200" spc="-10" u="sng">
                <a:latin typeface="Cambria"/>
                <a:cs typeface="Cambria"/>
              </a:rPr>
              <a:t>L</a:t>
            </a:r>
            <a:r>
              <a:rPr dirty="0" smtClean="0" sz="1200" spc="-5" u="sng">
                <a:latin typeface="Cambria"/>
                <a:cs typeface="Cambria"/>
              </a:rPr>
              <a:t>ec.</a:t>
            </a:r>
            <a:r>
              <a:rPr dirty="0" smtClean="0" sz="1200" spc="5" u="sng">
                <a:latin typeface="Cambria"/>
                <a:cs typeface="Cambria"/>
              </a:rPr>
              <a:t> </a:t>
            </a:r>
            <a:r>
              <a:rPr dirty="0" smtClean="0" sz="1200" spc="-10" u="sng">
                <a:latin typeface="Cambria"/>
                <a:cs typeface="Cambria"/>
              </a:rPr>
              <a:t>3</a:t>
            </a:r>
            <a:r>
              <a:rPr dirty="0" smtClean="0" sz="1200" spc="-10" u="sng">
                <a:latin typeface="Cambria"/>
                <a:cs typeface="Cambria"/>
              </a:rPr>
              <a:t> 	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30351" y="921760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530351" y="925037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2548254" y="8830767"/>
            <a:ext cx="2675255" cy="1644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5">
                <a:latin typeface="Times New Roman"/>
                <a:cs typeface="Times New Roman"/>
              </a:rPr>
              <a:t>T</a:t>
            </a:r>
            <a:r>
              <a:rPr dirty="0" smtClean="0" sz="1000" spc="-5">
                <a:latin typeface="Times New Roman"/>
                <a:cs typeface="Times New Roman"/>
              </a:rPr>
              <a:t>a</a:t>
            </a:r>
            <a:r>
              <a:rPr dirty="0" smtClean="0" sz="1000" spc="0">
                <a:latin typeface="Times New Roman"/>
                <a:cs typeface="Times New Roman"/>
              </a:rPr>
              <a:t>b</a:t>
            </a:r>
            <a:r>
              <a:rPr dirty="0" smtClean="0" sz="1000" spc="-5">
                <a:latin typeface="Times New Roman"/>
                <a:cs typeface="Times New Roman"/>
              </a:rPr>
              <a:t>le</a:t>
            </a:r>
            <a:r>
              <a:rPr dirty="0" smtClean="0" sz="1000" spc="-10">
                <a:latin typeface="Times New Roman"/>
                <a:cs typeface="Times New Roman"/>
              </a:rPr>
              <a:t> </a:t>
            </a:r>
            <a:r>
              <a:rPr dirty="0" smtClean="0" sz="1000" spc="-5">
                <a:latin typeface="Times New Roman"/>
                <a:cs typeface="Times New Roman"/>
              </a:rPr>
              <a:t>(</a:t>
            </a:r>
            <a:r>
              <a:rPr dirty="0" smtClean="0" sz="1000" spc="0">
                <a:latin typeface="Times New Roman"/>
                <a:cs typeface="Times New Roman"/>
              </a:rPr>
              <a:t>3</a:t>
            </a:r>
            <a:r>
              <a:rPr dirty="0" smtClean="0" sz="1000" spc="-15">
                <a:latin typeface="Times New Roman"/>
                <a:cs typeface="Times New Roman"/>
              </a:rPr>
              <a:t>.</a:t>
            </a:r>
            <a:r>
              <a:rPr dirty="0" smtClean="0" sz="1000" spc="0">
                <a:latin typeface="Times New Roman"/>
                <a:cs typeface="Times New Roman"/>
              </a:rPr>
              <a:t>1</a:t>
            </a:r>
            <a:r>
              <a:rPr dirty="0" smtClean="0" sz="1000" spc="-5">
                <a:latin typeface="Times New Roman"/>
                <a:cs typeface="Times New Roman"/>
              </a:rPr>
              <a:t>)</a:t>
            </a:r>
            <a:r>
              <a:rPr dirty="0" smtClean="0" sz="1000" spc="10">
                <a:latin typeface="Times New Roman"/>
                <a:cs typeface="Times New Roman"/>
              </a:rPr>
              <a:t> </a:t>
            </a:r>
            <a:r>
              <a:rPr dirty="0" smtClean="0" sz="1000" spc="-5">
                <a:latin typeface="Times New Roman"/>
                <a:cs typeface="Times New Roman"/>
              </a:rPr>
              <a:t>B</a:t>
            </a:r>
            <a:r>
              <a:rPr dirty="0" smtClean="0" sz="1000" spc="-20">
                <a:latin typeface="Times New Roman"/>
                <a:cs typeface="Times New Roman"/>
              </a:rPr>
              <a:t>l</a:t>
            </a:r>
            <a:r>
              <a:rPr dirty="0" smtClean="0" sz="1000" spc="0">
                <a:latin typeface="Times New Roman"/>
                <a:cs typeface="Times New Roman"/>
              </a:rPr>
              <a:t>o</a:t>
            </a:r>
            <a:r>
              <a:rPr dirty="0" smtClean="0" sz="1000" spc="-5">
                <a:latin typeface="Times New Roman"/>
                <a:cs typeface="Times New Roman"/>
              </a:rPr>
              <a:t>ck</a:t>
            </a:r>
            <a:r>
              <a:rPr dirty="0" smtClean="0" sz="1000" spc="-5">
                <a:latin typeface="Times New Roman"/>
                <a:cs typeface="Times New Roman"/>
              </a:rPr>
              <a:t> </a:t>
            </a:r>
            <a:r>
              <a:rPr dirty="0" smtClean="0" sz="1000" spc="-5">
                <a:latin typeface="Times New Roman"/>
                <a:cs typeface="Times New Roman"/>
              </a:rPr>
              <a:t>Dia</a:t>
            </a:r>
            <a:r>
              <a:rPr dirty="0" smtClean="0" sz="1000" spc="-10">
                <a:latin typeface="Times New Roman"/>
                <a:cs typeface="Times New Roman"/>
              </a:rPr>
              <a:t>g</a:t>
            </a:r>
            <a:r>
              <a:rPr dirty="0" smtClean="0" sz="1000" spc="-5">
                <a:latin typeface="Times New Roman"/>
                <a:cs typeface="Times New Roman"/>
              </a:rPr>
              <a:t>r</a:t>
            </a:r>
            <a:r>
              <a:rPr dirty="0" smtClean="0" sz="1000" spc="5">
                <a:latin typeface="Times New Roman"/>
                <a:cs typeface="Times New Roman"/>
              </a:rPr>
              <a:t>a</a:t>
            </a:r>
            <a:r>
              <a:rPr dirty="0" smtClean="0" sz="1000" spc="-10">
                <a:latin typeface="Times New Roman"/>
                <a:cs typeface="Times New Roman"/>
              </a:rPr>
              <a:t>m</a:t>
            </a:r>
            <a:r>
              <a:rPr dirty="0" smtClean="0" sz="1000" spc="-10">
                <a:latin typeface="Times New Roman"/>
                <a:cs typeface="Times New Roman"/>
              </a:rPr>
              <a:t> </a:t>
            </a:r>
            <a:r>
              <a:rPr dirty="0" smtClean="0" sz="1000" spc="-5">
                <a:latin typeface="Times New Roman"/>
                <a:cs typeface="Times New Roman"/>
              </a:rPr>
              <a:t>tra</a:t>
            </a:r>
            <a:r>
              <a:rPr dirty="0" smtClean="0" sz="1000" spc="-10">
                <a:latin typeface="Times New Roman"/>
                <a:cs typeface="Times New Roman"/>
              </a:rPr>
              <a:t>n</a:t>
            </a:r>
            <a:r>
              <a:rPr dirty="0" smtClean="0" sz="1000" spc="0">
                <a:latin typeface="Times New Roman"/>
                <a:cs typeface="Times New Roman"/>
              </a:rPr>
              <a:t>s</a:t>
            </a:r>
            <a:r>
              <a:rPr dirty="0" smtClean="0" sz="1000" spc="-15">
                <a:latin typeface="Times New Roman"/>
                <a:cs typeface="Times New Roman"/>
              </a:rPr>
              <a:t>f</a:t>
            </a:r>
            <a:r>
              <a:rPr dirty="0" smtClean="0" sz="1000" spc="0">
                <a:latin typeface="Times New Roman"/>
                <a:cs typeface="Times New Roman"/>
              </a:rPr>
              <a:t>o</a:t>
            </a:r>
            <a:r>
              <a:rPr dirty="0" smtClean="0" sz="1000" spc="10">
                <a:latin typeface="Times New Roman"/>
                <a:cs typeface="Times New Roman"/>
              </a:rPr>
              <a:t>r</a:t>
            </a:r>
            <a:r>
              <a:rPr dirty="0" smtClean="0" sz="1000" spc="-30">
                <a:latin typeface="Times New Roman"/>
                <a:cs typeface="Times New Roman"/>
              </a:rPr>
              <a:t>m</a:t>
            </a:r>
            <a:r>
              <a:rPr dirty="0" smtClean="0" sz="1000" spc="-5">
                <a:latin typeface="Times New Roman"/>
                <a:cs typeface="Times New Roman"/>
              </a:rPr>
              <a:t>ati</a:t>
            </a:r>
            <a:r>
              <a:rPr dirty="0" smtClean="0" sz="1000" spc="5">
                <a:latin typeface="Times New Roman"/>
                <a:cs typeface="Times New Roman"/>
              </a:rPr>
              <a:t>o</a:t>
            </a:r>
            <a:r>
              <a:rPr dirty="0" smtClean="0" sz="1000" spc="-5">
                <a:latin typeface="Times New Roman"/>
                <a:cs typeface="Times New Roman"/>
              </a:rPr>
              <a:t>n</a:t>
            </a:r>
            <a:r>
              <a:rPr dirty="0" smtClean="0" sz="1000" spc="-5">
                <a:latin typeface="Times New Roman"/>
                <a:cs typeface="Times New Roman"/>
              </a:rPr>
              <a:t> </a:t>
            </a:r>
            <a:r>
              <a:rPr dirty="0" smtClean="0" sz="1000" spc="-5">
                <a:latin typeface="Times New Roman"/>
                <a:cs typeface="Times New Roman"/>
              </a:rPr>
              <a:t>t</a:t>
            </a:r>
            <a:r>
              <a:rPr dirty="0" smtClean="0" sz="1000" spc="-15">
                <a:latin typeface="Times New Roman"/>
                <a:cs typeface="Times New Roman"/>
              </a:rPr>
              <a:t>h</a:t>
            </a:r>
            <a:r>
              <a:rPr dirty="0" smtClean="0" sz="1000" spc="-5">
                <a:latin typeface="Times New Roman"/>
                <a:cs typeface="Times New Roman"/>
              </a:rPr>
              <a:t>e</a:t>
            </a:r>
            <a:r>
              <a:rPr dirty="0" smtClean="0" sz="1000" spc="0">
                <a:latin typeface="Times New Roman"/>
                <a:cs typeface="Times New Roman"/>
              </a:rPr>
              <a:t>o</a:t>
            </a:r>
            <a:r>
              <a:rPr dirty="0" smtClean="0" sz="1000" spc="-5">
                <a:latin typeface="Times New Roman"/>
                <a:cs typeface="Times New Roman"/>
              </a:rPr>
              <a:t>r</a:t>
            </a:r>
            <a:r>
              <a:rPr dirty="0" smtClean="0" sz="1000" spc="5">
                <a:latin typeface="Times New Roman"/>
                <a:cs typeface="Times New Roman"/>
              </a:rPr>
              <a:t>e</a:t>
            </a:r>
            <a:r>
              <a:rPr dirty="0" smtClean="0" sz="1000" spc="-20">
                <a:latin typeface="Times New Roman"/>
                <a:cs typeface="Times New Roman"/>
              </a:rPr>
              <a:t>m</a:t>
            </a:r>
            <a:r>
              <a:rPr dirty="0" smtClean="0" sz="1000" spc="-5">
                <a:latin typeface="Times New Roman"/>
                <a:cs typeface="Times New Roman"/>
              </a:rPr>
              <a:t>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40080" y="868044"/>
            <a:ext cx="5192395" cy="6985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685800" y="1565910"/>
            <a:ext cx="4643755" cy="17437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685800" y="3432809"/>
            <a:ext cx="5440045" cy="516636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0351" y="921760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530351" y="925037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17651" y="449580"/>
            <a:ext cx="6739255" cy="34270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6191885" algn="l"/>
                <a:tab pos="6725284" algn="l"/>
              </a:tabLst>
            </a:pPr>
            <a:r>
              <a:rPr dirty="0" smtClean="0" sz="1200" spc="-125" u="sng">
                <a:latin typeface="Cambria"/>
                <a:cs typeface="Cambria"/>
              </a:rPr>
              <a:t> </a:t>
            </a:r>
            <a:r>
              <a:rPr dirty="0" smtClean="0" sz="1200" spc="-15" u="sng">
                <a:latin typeface="Cambria"/>
                <a:cs typeface="Cambria"/>
              </a:rPr>
              <a:t>C</a:t>
            </a:r>
            <a:r>
              <a:rPr dirty="0" smtClean="0" sz="1200" spc="0" u="sng">
                <a:latin typeface="Cambria"/>
                <a:cs typeface="Cambria"/>
              </a:rPr>
              <a:t>ont</a:t>
            </a:r>
            <a:r>
              <a:rPr dirty="0" smtClean="0" sz="1200" spc="-10" u="sng">
                <a:latin typeface="Cambria"/>
                <a:cs typeface="Cambria"/>
              </a:rPr>
              <a:t>r</a:t>
            </a:r>
            <a:r>
              <a:rPr dirty="0" smtClean="0" sz="1200" spc="0" u="sng">
                <a:latin typeface="Cambria"/>
                <a:cs typeface="Cambria"/>
              </a:rPr>
              <a:t>ol</a:t>
            </a:r>
            <a:r>
              <a:rPr dirty="0" smtClean="0" sz="1200" spc="0" u="sng">
                <a:latin typeface="Cambria"/>
                <a:cs typeface="Cambria"/>
              </a:rPr>
              <a:t> 	</a:t>
            </a:r>
            <a:r>
              <a:rPr dirty="0" smtClean="0" sz="1200" spc="-10" u="sng">
                <a:latin typeface="Cambria"/>
                <a:cs typeface="Cambria"/>
              </a:rPr>
              <a:t>L</a:t>
            </a:r>
            <a:r>
              <a:rPr dirty="0" smtClean="0" sz="1200" spc="-5" u="sng">
                <a:latin typeface="Cambria"/>
                <a:cs typeface="Cambria"/>
              </a:rPr>
              <a:t>ec.</a:t>
            </a:r>
            <a:r>
              <a:rPr dirty="0" smtClean="0" sz="1200" spc="5" u="sng">
                <a:latin typeface="Cambria"/>
                <a:cs typeface="Cambria"/>
              </a:rPr>
              <a:t> </a:t>
            </a:r>
            <a:r>
              <a:rPr dirty="0" smtClean="0" sz="1200" spc="-10" u="sng">
                <a:latin typeface="Cambria"/>
                <a:cs typeface="Cambria"/>
              </a:rPr>
              <a:t>3</a:t>
            </a:r>
            <a:r>
              <a:rPr dirty="0" smtClean="0" sz="1200" spc="-10" u="sng">
                <a:latin typeface="Cambria"/>
                <a:cs typeface="Cambria"/>
              </a:rPr>
              <a:t> 	</a:t>
            </a:r>
            <a:endParaRPr sz="1200">
              <a:latin typeface="Cambria"/>
              <a:cs typeface="Cambria"/>
            </a:endParaRPr>
          </a:p>
          <a:p>
            <a:pPr>
              <a:lnSpc>
                <a:spcPts val="900"/>
              </a:lnSpc>
              <a:spcBef>
                <a:spcPts val="25"/>
              </a:spcBef>
            </a:pPr>
            <a:endParaRPr sz="900"/>
          </a:p>
          <a:p>
            <a:pPr>
              <a:lnSpc>
                <a:spcPts val="1000"/>
              </a:lnSpc>
            </a:pPr>
            <a:endParaRPr sz="1000"/>
          </a:p>
          <a:p>
            <a:pPr marL="30480" marR="120014">
              <a:lnSpc>
                <a:spcPct val="11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x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ple </a:t>
            </a:r>
            <a:r>
              <a:rPr dirty="0" smtClean="0" sz="1400" spc="5" b="1">
                <a:latin typeface="Times New Roman"/>
                <a:cs typeface="Times New Roman"/>
              </a:rPr>
              <a:t>4</a:t>
            </a:r>
            <a:r>
              <a:rPr dirty="0" smtClean="0" sz="1400" spc="0" b="1">
                <a:latin typeface="Times New Roman"/>
                <a:cs typeface="Times New Roman"/>
              </a:rPr>
              <a:t>: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ply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Mason</a:t>
            </a:r>
            <a:r>
              <a:rPr dirty="0" smtClean="0" sz="1400" spc="-10">
                <a:latin typeface="Times New Roman"/>
                <a:cs typeface="Times New Roman"/>
              </a:rPr>
              <a:t>’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ule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ate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er 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repre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fo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low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ph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0"/>
              </a:spcBef>
            </a:pPr>
            <a:endParaRPr sz="1200"/>
          </a:p>
          <a:p>
            <a:pPr marL="30480">
              <a:lnSpc>
                <a:spcPct val="10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So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7"/>
              </a:spcBef>
            </a:pPr>
            <a:endParaRPr sz="1000"/>
          </a:p>
          <a:p>
            <a:pPr marL="30480" marR="3694429">
              <a:lnSpc>
                <a:spcPct val="110000"/>
              </a:lnSpc>
              <a:buFont typeface="Times New Roman"/>
              <a:buAutoNum type="arabicPeriod"/>
              <a:tabLst>
                <a:tab pos="165100" algn="l"/>
              </a:tabLst>
            </a:pPr>
            <a:r>
              <a:rPr dirty="0" smtClean="0" sz="1400" spc="-10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cu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ate </a:t>
            </a:r>
            <a:r>
              <a:rPr dirty="0" smtClean="0" sz="1400" spc="-15" b="1"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w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rd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path </a:t>
            </a:r>
            <a:r>
              <a:rPr dirty="0" smtClean="0" sz="1400" spc="-10" b="1">
                <a:latin typeface="Times New Roman"/>
                <a:cs typeface="Times New Roman"/>
              </a:rPr>
              <a:t>g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ins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latin typeface="Times New Roman"/>
                <a:cs typeface="Times New Roman"/>
              </a:rPr>
              <a:t>or 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ach</a:t>
            </a:r>
            <a:r>
              <a:rPr dirty="0" smtClean="0" sz="1400" spc="0" b="1">
                <a:latin typeface="Times New Roman"/>
                <a:cs typeface="Times New Roman"/>
              </a:rPr>
              <a:t> f</a:t>
            </a:r>
            <a:r>
              <a:rPr dirty="0" smtClean="0" sz="1400" spc="5" b="1">
                <a:latin typeface="Times New Roman"/>
                <a:cs typeface="Times New Roman"/>
              </a:rPr>
              <a:t>o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w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rd pa</a:t>
            </a:r>
            <a:r>
              <a:rPr dirty="0" smtClean="0" sz="1400" spc="-10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h</a:t>
            </a:r>
            <a:r>
              <a:rPr dirty="0" smtClean="0" sz="1400" spc="0" b="1" i="1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86"/>
              </a:spcBef>
              <a:buFont typeface="Times New Roman"/>
              <a:buAutoNum type="arabicPeriod"/>
            </a:pPr>
            <a:endParaRPr sz="1200"/>
          </a:p>
          <a:p>
            <a:pPr marL="60960">
              <a:lnSpc>
                <a:spcPct val="100000"/>
              </a:lnSpc>
            </a:pPr>
            <a:r>
              <a:rPr dirty="0" smtClean="0" sz="1250" spc="-320" i="1">
                <a:latin typeface="Times New Roman"/>
                <a:cs typeface="Times New Roman"/>
              </a:rPr>
              <a:t>P</a:t>
            </a:r>
            <a:r>
              <a:rPr dirty="0" smtClean="0" baseline="-19607" sz="1275" spc="-37">
                <a:latin typeface="Times New Roman"/>
                <a:cs typeface="Times New Roman"/>
              </a:rPr>
              <a:t>1</a:t>
            </a:r>
            <a:r>
              <a:rPr dirty="0" smtClean="0" baseline="-19607" sz="1275" spc="-37">
                <a:latin typeface="Times New Roman"/>
                <a:cs typeface="Times New Roman"/>
              </a:rPr>
              <a:t> </a:t>
            </a:r>
            <a:r>
              <a:rPr dirty="0" smtClean="0" baseline="-19607" sz="1275" spc="-104">
                <a:latin typeface="Times New Roman"/>
                <a:cs typeface="Times New Roman"/>
              </a:rPr>
              <a:t> </a:t>
            </a:r>
            <a:r>
              <a:rPr dirty="0" smtClean="0" sz="1250" spc="-50">
                <a:latin typeface="Symbol"/>
                <a:cs typeface="Symbol"/>
              </a:rPr>
              <a:t></a:t>
            </a:r>
            <a:r>
              <a:rPr dirty="0" smtClean="0" sz="1250" spc="-70">
                <a:latin typeface="Times New Roman"/>
                <a:cs typeface="Times New Roman"/>
              </a:rPr>
              <a:t> </a:t>
            </a:r>
            <a:r>
              <a:rPr dirty="0" smtClean="0" sz="1250" spc="-190" i="1">
                <a:latin typeface="Times New Roman"/>
                <a:cs typeface="Times New Roman"/>
              </a:rPr>
              <a:t>G</a:t>
            </a:r>
            <a:r>
              <a:rPr dirty="0" smtClean="0" baseline="-19607" sz="1275" spc="-112">
                <a:latin typeface="Times New Roman"/>
                <a:cs typeface="Times New Roman"/>
              </a:rPr>
              <a:t>1</a:t>
            </a:r>
            <a:r>
              <a:rPr dirty="0" smtClean="0" sz="1250" spc="-105" i="1">
                <a:latin typeface="Times New Roman"/>
                <a:cs typeface="Times New Roman"/>
              </a:rPr>
              <a:t>G</a:t>
            </a:r>
            <a:r>
              <a:rPr dirty="0" smtClean="0" baseline="-19607" sz="1275" spc="-22">
                <a:latin typeface="Times New Roman"/>
                <a:cs typeface="Times New Roman"/>
              </a:rPr>
              <a:t>2</a:t>
            </a:r>
            <a:r>
              <a:rPr dirty="0" smtClean="0" sz="1250" spc="-130" i="1">
                <a:latin typeface="Times New Roman"/>
                <a:cs typeface="Times New Roman"/>
              </a:rPr>
              <a:t>G</a:t>
            </a:r>
            <a:r>
              <a:rPr dirty="0" smtClean="0" baseline="-19607" sz="1275" spc="-60">
                <a:latin typeface="Times New Roman"/>
                <a:cs typeface="Times New Roman"/>
              </a:rPr>
              <a:t>3</a:t>
            </a:r>
            <a:r>
              <a:rPr dirty="0" smtClean="0" sz="1250" spc="-105" i="1">
                <a:latin typeface="Times New Roman"/>
                <a:cs typeface="Times New Roman"/>
              </a:rPr>
              <a:t>G</a:t>
            </a:r>
            <a:r>
              <a:rPr dirty="0" smtClean="0" baseline="-19607" sz="1275" spc="-37">
                <a:latin typeface="Times New Roman"/>
                <a:cs typeface="Times New Roman"/>
              </a:rPr>
              <a:t>4</a:t>
            </a:r>
            <a:r>
              <a:rPr dirty="0" smtClean="0" baseline="-19607" sz="1275" spc="-37">
                <a:latin typeface="Times New Roman"/>
                <a:cs typeface="Times New Roman"/>
              </a:rPr>
              <a:t> </a:t>
            </a:r>
            <a:r>
              <a:rPr dirty="0" smtClean="0" baseline="-19607" sz="1275" spc="-150">
                <a:latin typeface="Times New Roman"/>
                <a:cs typeface="Times New Roman"/>
              </a:rPr>
              <a:t> </a:t>
            </a:r>
            <a:r>
              <a:rPr dirty="0" smtClean="0" sz="1250" spc="-25">
                <a:latin typeface="Verdana"/>
                <a:cs typeface="Verdana"/>
              </a:rPr>
              <a:t>(</a:t>
            </a:r>
            <a:r>
              <a:rPr dirty="0" smtClean="0" sz="1250" spc="-20">
                <a:latin typeface="Verdana"/>
                <a:cs typeface="Verdana"/>
              </a:rPr>
              <a:t>p</a:t>
            </a:r>
            <a:r>
              <a:rPr dirty="0" smtClean="0" sz="1250" spc="10">
                <a:latin typeface="Verdana"/>
                <a:cs typeface="Verdana"/>
              </a:rPr>
              <a:t>a</a:t>
            </a:r>
            <a:r>
              <a:rPr dirty="0" smtClean="0" sz="1250" spc="-55">
                <a:latin typeface="Verdana"/>
                <a:cs typeface="Verdana"/>
              </a:rPr>
              <a:t>t</a:t>
            </a:r>
            <a:r>
              <a:rPr dirty="0" smtClean="0" sz="1250" spc="-60">
                <a:latin typeface="Verdana"/>
                <a:cs typeface="Verdana"/>
              </a:rPr>
              <a:t>h</a:t>
            </a:r>
            <a:r>
              <a:rPr dirty="0" smtClean="0" sz="1250" spc="-190">
                <a:latin typeface="Verdana"/>
                <a:cs typeface="Verdana"/>
              </a:rPr>
              <a:t> </a:t>
            </a:r>
            <a:r>
              <a:rPr dirty="0" smtClean="0" sz="1250" spc="-35">
                <a:latin typeface="Verdana"/>
                <a:cs typeface="Verdana"/>
              </a:rPr>
              <a:t>1</a:t>
            </a:r>
            <a:r>
              <a:rPr dirty="0" smtClean="0" sz="1250" spc="-40">
                <a:latin typeface="Verdana"/>
                <a:cs typeface="Verdana"/>
              </a:rPr>
              <a:t>)</a:t>
            </a:r>
            <a:r>
              <a:rPr dirty="0" smtClean="0" sz="1250" spc="-40">
                <a:latin typeface="Verdana"/>
                <a:cs typeface="Verdana"/>
              </a:rPr>
              <a:t> </a:t>
            </a:r>
            <a:r>
              <a:rPr dirty="0" smtClean="0" sz="1250" spc="95">
                <a:latin typeface="Verdana"/>
                <a:cs typeface="Verdana"/>
              </a:rPr>
              <a:t> </a:t>
            </a:r>
            <a:r>
              <a:rPr dirty="0" smtClean="0" sz="1250" spc="10">
                <a:latin typeface="Verdana"/>
                <a:cs typeface="Verdana"/>
              </a:rPr>
              <a:t>a</a:t>
            </a:r>
            <a:r>
              <a:rPr dirty="0" smtClean="0" sz="1250" spc="-35">
                <a:latin typeface="Verdana"/>
                <a:cs typeface="Verdana"/>
              </a:rPr>
              <a:t>n</a:t>
            </a:r>
            <a:r>
              <a:rPr dirty="0" smtClean="0" sz="1250" spc="-55">
                <a:latin typeface="Verdana"/>
                <a:cs typeface="Verdana"/>
              </a:rPr>
              <a:t>d</a:t>
            </a:r>
            <a:r>
              <a:rPr dirty="0" smtClean="0" sz="1250" spc="-55">
                <a:latin typeface="Verdana"/>
                <a:cs typeface="Verdana"/>
              </a:rPr>
              <a:t> </a:t>
            </a:r>
            <a:r>
              <a:rPr dirty="0" smtClean="0" sz="1250" spc="45">
                <a:latin typeface="Verdana"/>
                <a:cs typeface="Verdana"/>
              </a:rPr>
              <a:t> </a:t>
            </a:r>
            <a:r>
              <a:rPr dirty="0" smtClean="0" sz="1250" spc="-235" i="1">
                <a:latin typeface="Times New Roman"/>
                <a:cs typeface="Times New Roman"/>
              </a:rPr>
              <a:t>P</a:t>
            </a:r>
            <a:r>
              <a:rPr dirty="0" smtClean="0" baseline="-19607" sz="1275" spc="-37">
                <a:latin typeface="Times New Roman"/>
                <a:cs typeface="Times New Roman"/>
              </a:rPr>
              <a:t>2</a:t>
            </a:r>
            <a:r>
              <a:rPr dirty="0" smtClean="0" baseline="-19607" sz="1275" spc="-37">
                <a:latin typeface="Times New Roman"/>
                <a:cs typeface="Times New Roman"/>
              </a:rPr>
              <a:t> </a:t>
            </a:r>
            <a:r>
              <a:rPr dirty="0" smtClean="0" baseline="-19607" sz="1275" spc="-15">
                <a:latin typeface="Times New Roman"/>
                <a:cs typeface="Times New Roman"/>
              </a:rPr>
              <a:t> </a:t>
            </a:r>
            <a:r>
              <a:rPr dirty="0" smtClean="0" sz="1250" spc="-50">
                <a:latin typeface="Symbol"/>
                <a:cs typeface="Symbol"/>
              </a:rPr>
              <a:t></a:t>
            </a:r>
            <a:r>
              <a:rPr dirty="0" smtClean="0" sz="1250" spc="-70">
                <a:latin typeface="Times New Roman"/>
                <a:cs typeface="Times New Roman"/>
              </a:rPr>
              <a:t> </a:t>
            </a:r>
            <a:r>
              <a:rPr dirty="0" smtClean="0" sz="1250" spc="-130" i="1">
                <a:latin typeface="Times New Roman"/>
                <a:cs typeface="Times New Roman"/>
              </a:rPr>
              <a:t>G</a:t>
            </a:r>
            <a:r>
              <a:rPr dirty="0" smtClean="0" baseline="-19607" sz="1275" spc="-44">
                <a:latin typeface="Times New Roman"/>
                <a:cs typeface="Times New Roman"/>
              </a:rPr>
              <a:t>5</a:t>
            </a:r>
            <a:r>
              <a:rPr dirty="0" smtClean="0" sz="1250" spc="-120" i="1">
                <a:latin typeface="Times New Roman"/>
                <a:cs typeface="Times New Roman"/>
              </a:rPr>
              <a:t>G</a:t>
            </a:r>
            <a:r>
              <a:rPr dirty="0" smtClean="0" baseline="-19607" sz="1275" spc="-22">
                <a:latin typeface="Times New Roman"/>
                <a:cs typeface="Times New Roman"/>
              </a:rPr>
              <a:t>6</a:t>
            </a:r>
            <a:r>
              <a:rPr dirty="0" smtClean="0" sz="1250" spc="-114" i="1">
                <a:latin typeface="Times New Roman"/>
                <a:cs typeface="Times New Roman"/>
              </a:rPr>
              <a:t>G</a:t>
            </a:r>
            <a:r>
              <a:rPr dirty="0" smtClean="0" baseline="-19607" sz="1275" spc="-7">
                <a:latin typeface="Times New Roman"/>
                <a:cs typeface="Times New Roman"/>
              </a:rPr>
              <a:t>7</a:t>
            </a:r>
            <a:r>
              <a:rPr dirty="0" smtClean="0" sz="1250" spc="-145" i="1">
                <a:latin typeface="Times New Roman"/>
                <a:cs typeface="Times New Roman"/>
              </a:rPr>
              <a:t>G</a:t>
            </a:r>
            <a:r>
              <a:rPr dirty="0" smtClean="0" baseline="-19607" sz="1275" spc="-37">
                <a:latin typeface="Times New Roman"/>
                <a:cs typeface="Times New Roman"/>
              </a:rPr>
              <a:t>8</a:t>
            </a:r>
            <a:r>
              <a:rPr dirty="0" smtClean="0" baseline="-19607" sz="1275" spc="-37">
                <a:latin typeface="Times New Roman"/>
                <a:cs typeface="Times New Roman"/>
              </a:rPr>
              <a:t> </a:t>
            </a:r>
            <a:r>
              <a:rPr dirty="0" smtClean="0" baseline="-19607" sz="1275" spc="-165">
                <a:latin typeface="Times New Roman"/>
                <a:cs typeface="Times New Roman"/>
              </a:rPr>
              <a:t> </a:t>
            </a:r>
            <a:r>
              <a:rPr dirty="0" smtClean="0" sz="1250" spc="-25">
                <a:latin typeface="Verdana"/>
                <a:cs typeface="Verdana"/>
              </a:rPr>
              <a:t>(</a:t>
            </a:r>
            <a:r>
              <a:rPr dirty="0" smtClean="0" sz="1250" spc="-20">
                <a:latin typeface="Verdana"/>
                <a:cs typeface="Verdana"/>
              </a:rPr>
              <a:t>p</a:t>
            </a:r>
            <a:r>
              <a:rPr dirty="0" smtClean="0" sz="1250" spc="10">
                <a:latin typeface="Verdana"/>
                <a:cs typeface="Verdana"/>
              </a:rPr>
              <a:t>a</a:t>
            </a:r>
            <a:r>
              <a:rPr dirty="0" smtClean="0" sz="1250" spc="-55">
                <a:latin typeface="Verdana"/>
                <a:cs typeface="Verdana"/>
              </a:rPr>
              <a:t>t</a:t>
            </a:r>
            <a:r>
              <a:rPr dirty="0" smtClean="0" sz="1250" spc="-60">
                <a:latin typeface="Verdana"/>
                <a:cs typeface="Verdana"/>
              </a:rPr>
              <a:t>h</a:t>
            </a:r>
            <a:r>
              <a:rPr dirty="0" smtClean="0" sz="1250" spc="-135">
                <a:latin typeface="Verdana"/>
                <a:cs typeface="Verdana"/>
              </a:rPr>
              <a:t> </a:t>
            </a:r>
            <a:r>
              <a:rPr dirty="0" smtClean="0" sz="1250" spc="-25">
                <a:latin typeface="Verdana"/>
                <a:cs typeface="Verdana"/>
              </a:rPr>
              <a:t>2)</a:t>
            </a:r>
            <a:endParaRPr sz="1250">
              <a:latin typeface="Verdana"/>
              <a:cs typeface="Verdana"/>
            </a:endParaRPr>
          </a:p>
          <a:p>
            <a:pPr>
              <a:lnSpc>
                <a:spcPts val="550"/>
              </a:lnSpc>
              <a:spcBef>
                <a:spcPts val="19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marL="208915" indent="-178435">
              <a:lnSpc>
                <a:spcPct val="100000"/>
              </a:lnSpc>
              <a:buFont typeface="Times New Roman"/>
              <a:buAutoNum type="arabicPeriod" startAt="2"/>
              <a:tabLst>
                <a:tab pos="208915" algn="l"/>
              </a:tabLst>
            </a:pPr>
            <a:r>
              <a:rPr dirty="0" smtClean="0" sz="1400" spc="-10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cu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ate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op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g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83"/>
              </a:spcBef>
              <a:buFont typeface="Times New Roman"/>
              <a:buAutoNum type="arabicPeriod" startAt="2"/>
            </a:pPr>
            <a:endParaRPr sz="1200"/>
          </a:p>
          <a:p>
            <a:pPr marL="64769">
              <a:lnSpc>
                <a:spcPct val="100000"/>
              </a:lnSpc>
              <a:tabLst>
                <a:tab pos="1026160" algn="l"/>
                <a:tab pos="1940560" algn="l"/>
                <a:tab pos="2858770" algn="l"/>
              </a:tabLst>
            </a:pPr>
            <a:r>
              <a:rPr dirty="0" smtClean="0" sz="1400" spc="-200" i="1">
                <a:latin typeface="Times New Roman"/>
                <a:cs typeface="Times New Roman"/>
              </a:rPr>
              <a:t>L</a:t>
            </a:r>
            <a:r>
              <a:rPr dirty="0" smtClean="0" baseline="-20467" sz="1425" spc="-30">
                <a:latin typeface="Times New Roman"/>
                <a:cs typeface="Times New Roman"/>
              </a:rPr>
              <a:t>1</a:t>
            </a:r>
            <a:r>
              <a:rPr dirty="0" smtClean="0" baseline="-20467" sz="1425" spc="-30">
                <a:latin typeface="Times New Roman"/>
                <a:cs typeface="Times New Roman"/>
              </a:rPr>
              <a:t> </a:t>
            </a:r>
            <a:r>
              <a:rPr dirty="0" smtClean="0" baseline="-20467" sz="1425" spc="-112">
                <a:latin typeface="Times New Roman"/>
                <a:cs typeface="Times New Roman"/>
              </a:rPr>
              <a:t> </a:t>
            </a:r>
            <a:r>
              <a:rPr dirty="0" smtClean="0" sz="1400" spc="-50">
                <a:latin typeface="Symbol"/>
                <a:cs typeface="Symbol"/>
              </a:rPr>
              <a:t>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-105" i="1">
                <a:latin typeface="Times New Roman"/>
                <a:cs typeface="Times New Roman"/>
              </a:rPr>
              <a:t>G</a:t>
            </a:r>
            <a:r>
              <a:rPr dirty="0" smtClean="0" baseline="-20467" sz="1425" spc="-30">
                <a:latin typeface="Times New Roman"/>
                <a:cs typeface="Times New Roman"/>
              </a:rPr>
              <a:t>2</a:t>
            </a:r>
            <a:r>
              <a:rPr dirty="0" smtClean="0" baseline="-20467" sz="1425" spc="-232">
                <a:latin typeface="Times New Roman"/>
                <a:cs typeface="Times New Roman"/>
              </a:rPr>
              <a:t> </a:t>
            </a:r>
            <a:r>
              <a:rPr dirty="0" smtClean="0" sz="1400" spc="15" i="1">
                <a:latin typeface="Times New Roman"/>
                <a:cs typeface="Times New Roman"/>
              </a:rPr>
              <a:t>H</a:t>
            </a:r>
            <a:r>
              <a:rPr dirty="0" smtClean="0" baseline="-20467" sz="1425" spc="-30">
                <a:latin typeface="Times New Roman"/>
                <a:cs typeface="Times New Roman"/>
              </a:rPr>
              <a:t>2</a:t>
            </a:r>
            <a:r>
              <a:rPr dirty="0" smtClean="0" baseline="-20467" sz="1425" spc="-19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Century"/>
                <a:cs typeface="Century"/>
              </a:rPr>
              <a:t>,</a:t>
            </a:r>
            <a:r>
              <a:rPr dirty="0" smtClean="0" sz="1400" spc="-25">
                <a:latin typeface="Century"/>
                <a:cs typeface="Century"/>
              </a:rPr>
              <a:t>	</a:t>
            </a:r>
            <a:r>
              <a:rPr dirty="0" smtClean="0" sz="1400" spc="-105" i="1">
                <a:latin typeface="Times New Roman"/>
                <a:cs typeface="Times New Roman"/>
              </a:rPr>
              <a:t>L</a:t>
            </a:r>
            <a:r>
              <a:rPr dirty="0" smtClean="0" baseline="-20467" sz="1425" spc="-30">
                <a:latin typeface="Times New Roman"/>
                <a:cs typeface="Times New Roman"/>
              </a:rPr>
              <a:t>2</a:t>
            </a:r>
            <a:r>
              <a:rPr dirty="0" smtClean="0" baseline="-20467" sz="1425" spc="-30">
                <a:latin typeface="Times New Roman"/>
                <a:cs typeface="Times New Roman"/>
              </a:rPr>
              <a:t> </a:t>
            </a:r>
            <a:r>
              <a:rPr dirty="0" smtClean="0" baseline="-20467" sz="1425" spc="-15">
                <a:latin typeface="Times New Roman"/>
                <a:cs typeface="Times New Roman"/>
              </a:rPr>
              <a:t> </a:t>
            </a:r>
            <a:r>
              <a:rPr dirty="0" smtClean="0" sz="1400" spc="-50">
                <a:latin typeface="Symbol"/>
                <a:cs typeface="Symbol"/>
              </a:rPr>
              <a:t>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5" i="1">
                <a:latin typeface="Times New Roman"/>
                <a:cs typeface="Times New Roman"/>
              </a:rPr>
              <a:t>H</a:t>
            </a:r>
            <a:r>
              <a:rPr dirty="0" smtClean="0" baseline="-20467" sz="1425" spc="-60">
                <a:latin typeface="Times New Roman"/>
                <a:cs typeface="Times New Roman"/>
              </a:rPr>
              <a:t>3</a:t>
            </a:r>
            <a:r>
              <a:rPr dirty="0" smtClean="0" sz="1400" spc="-135" i="1">
                <a:latin typeface="Times New Roman"/>
                <a:cs typeface="Times New Roman"/>
              </a:rPr>
              <a:t>G</a:t>
            </a:r>
            <a:r>
              <a:rPr dirty="0" smtClean="0" baseline="-20467" sz="1425" spc="-30">
                <a:latin typeface="Times New Roman"/>
                <a:cs typeface="Times New Roman"/>
              </a:rPr>
              <a:t>3</a:t>
            </a:r>
            <a:r>
              <a:rPr dirty="0" smtClean="0" baseline="-20467" sz="1425" spc="-232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Century"/>
                <a:cs typeface="Century"/>
              </a:rPr>
              <a:t>,</a:t>
            </a:r>
            <a:r>
              <a:rPr dirty="0" smtClean="0" sz="1400" spc="-25">
                <a:latin typeface="Century"/>
                <a:cs typeface="Century"/>
              </a:rPr>
              <a:t>	</a:t>
            </a:r>
            <a:r>
              <a:rPr dirty="0" smtClean="0" sz="1400" spc="-130" i="1">
                <a:latin typeface="Times New Roman"/>
                <a:cs typeface="Times New Roman"/>
              </a:rPr>
              <a:t>L</a:t>
            </a:r>
            <a:r>
              <a:rPr dirty="0" smtClean="0" baseline="-20467" sz="1425" spc="-30">
                <a:latin typeface="Times New Roman"/>
                <a:cs typeface="Times New Roman"/>
              </a:rPr>
              <a:t>3</a:t>
            </a:r>
            <a:r>
              <a:rPr dirty="0" smtClean="0" baseline="-20467" sz="1425" spc="-30">
                <a:latin typeface="Times New Roman"/>
                <a:cs typeface="Times New Roman"/>
              </a:rPr>
              <a:t> </a:t>
            </a:r>
            <a:r>
              <a:rPr dirty="0" smtClean="0" baseline="-20467" sz="1425" spc="-52">
                <a:latin typeface="Times New Roman"/>
                <a:cs typeface="Times New Roman"/>
              </a:rPr>
              <a:t> </a:t>
            </a:r>
            <a:r>
              <a:rPr dirty="0" smtClean="0" sz="1400" spc="-50">
                <a:latin typeface="Symbol"/>
                <a:cs typeface="Symbol"/>
              </a:rPr>
              <a:t>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-125" i="1">
                <a:latin typeface="Times New Roman"/>
                <a:cs typeface="Times New Roman"/>
              </a:rPr>
              <a:t>G</a:t>
            </a:r>
            <a:r>
              <a:rPr dirty="0" smtClean="0" baseline="-20467" sz="1425" spc="-30">
                <a:latin typeface="Times New Roman"/>
                <a:cs typeface="Times New Roman"/>
              </a:rPr>
              <a:t>6</a:t>
            </a:r>
            <a:r>
              <a:rPr dirty="0" smtClean="0" baseline="-20467" sz="1425" spc="-225">
                <a:latin typeface="Times New Roman"/>
                <a:cs typeface="Times New Roman"/>
              </a:rPr>
              <a:t> </a:t>
            </a:r>
            <a:r>
              <a:rPr dirty="0" smtClean="0" sz="1400" spc="-5" i="1">
                <a:latin typeface="Times New Roman"/>
                <a:cs typeface="Times New Roman"/>
              </a:rPr>
              <a:t>H</a:t>
            </a:r>
            <a:r>
              <a:rPr dirty="0" smtClean="0" baseline="-20467" sz="1425" spc="-30">
                <a:latin typeface="Times New Roman"/>
                <a:cs typeface="Times New Roman"/>
              </a:rPr>
              <a:t>6</a:t>
            </a:r>
            <a:r>
              <a:rPr dirty="0" smtClean="0" baseline="-20467" sz="1425" spc="-19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Century"/>
                <a:cs typeface="Century"/>
              </a:rPr>
              <a:t>,</a:t>
            </a:r>
            <a:r>
              <a:rPr dirty="0" smtClean="0" sz="1400" spc="-25">
                <a:latin typeface="Century"/>
                <a:cs typeface="Century"/>
              </a:rPr>
              <a:t>	</a:t>
            </a:r>
            <a:r>
              <a:rPr dirty="0" smtClean="0" sz="1400" spc="-105" i="1">
                <a:latin typeface="Times New Roman"/>
                <a:cs typeface="Times New Roman"/>
              </a:rPr>
              <a:t>L</a:t>
            </a:r>
            <a:r>
              <a:rPr dirty="0" smtClean="0" baseline="-20467" sz="1425" spc="-30">
                <a:latin typeface="Times New Roman"/>
                <a:cs typeface="Times New Roman"/>
              </a:rPr>
              <a:t>4</a:t>
            </a:r>
            <a:r>
              <a:rPr dirty="0" smtClean="0" baseline="-20467" sz="1425" spc="-30">
                <a:latin typeface="Times New Roman"/>
                <a:cs typeface="Times New Roman"/>
              </a:rPr>
              <a:t> </a:t>
            </a:r>
            <a:r>
              <a:rPr dirty="0" smtClean="0" baseline="-20467" sz="1425" spc="-15">
                <a:latin typeface="Times New Roman"/>
                <a:cs typeface="Times New Roman"/>
              </a:rPr>
              <a:t> </a:t>
            </a:r>
            <a:r>
              <a:rPr dirty="0" smtClean="0" sz="1400" spc="-50">
                <a:latin typeface="Symbol"/>
                <a:cs typeface="Symbol"/>
              </a:rPr>
              <a:t>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-120" i="1">
                <a:latin typeface="Times New Roman"/>
                <a:cs typeface="Times New Roman"/>
              </a:rPr>
              <a:t>G</a:t>
            </a:r>
            <a:r>
              <a:rPr dirty="0" smtClean="0" baseline="-20467" sz="1425" spc="-30">
                <a:latin typeface="Times New Roman"/>
                <a:cs typeface="Times New Roman"/>
              </a:rPr>
              <a:t>7</a:t>
            </a:r>
            <a:r>
              <a:rPr dirty="0" smtClean="0" baseline="-20467" sz="1425" spc="-202">
                <a:latin typeface="Times New Roman"/>
                <a:cs typeface="Times New Roman"/>
              </a:rPr>
              <a:t> </a:t>
            </a:r>
            <a:r>
              <a:rPr dirty="0" smtClean="0" sz="1400" spc="-5" i="1">
                <a:latin typeface="Times New Roman"/>
                <a:cs typeface="Times New Roman"/>
              </a:rPr>
              <a:t>H</a:t>
            </a:r>
            <a:r>
              <a:rPr dirty="0" smtClean="0" baseline="-20467" sz="1425" spc="-30">
                <a:latin typeface="Times New Roman"/>
                <a:cs typeface="Times New Roman"/>
              </a:rPr>
              <a:t>7</a:t>
            </a:r>
            <a:endParaRPr baseline="-20467" sz="1425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13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marL="208915" indent="-178435">
              <a:lnSpc>
                <a:spcPct val="100000"/>
              </a:lnSpc>
              <a:buFont typeface="Times New Roman"/>
              <a:buAutoNum type="arabicPeriod" startAt="3"/>
              <a:tabLst>
                <a:tab pos="208915" algn="l"/>
              </a:tabLst>
            </a:pPr>
            <a:r>
              <a:rPr dirty="0" smtClean="0" sz="1400" spc="-10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on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id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r 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wo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20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-t</a:t>
            </a:r>
            <a:r>
              <a:rPr dirty="0" smtClean="0" sz="1400" spc="5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uc</a:t>
            </a:r>
            <a:r>
              <a:rPr dirty="0" smtClean="0" sz="1400" spc="-15" b="1">
                <a:latin typeface="Times New Roman"/>
                <a:cs typeface="Times New Roman"/>
              </a:rPr>
              <a:t>h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g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ps.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12723" y="3862958"/>
            <a:ext cx="379095" cy="7512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7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L</a:t>
            </a:r>
            <a:r>
              <a:rPr dirty="0" smtClean="0" baseline="-12345" sz="1350" spc="7" b="1">
                <a:latin typeface="Times New Roman"/>
                <a:cs typeface="Times New Roman"/>
              </a:rPr>
              <a:t>1</a:t>
            </a:r>
            <a:r>
              <a:rPr dirty="0" smtClean="0" sz="1400" spc="-5" b="1">
                <a:latin typeface="Times New Roman"/>
                <a:cs typeface="Times New Roman"/>
              </a:rPr>
              <a:t>L</a:t>
            </a:r>
            <a:r>
              <a:rPr dirty="0" smtClean="0" baseline="-12345" sz="1350" spc="0" b="1">
                <a:latin typeface="Times New Roman"/>
                <a:cs typeface="Times New Roman"/>
              </a:rPr>
              <a:t>3</a:t>
            </a:r>
            <a:r>
              <a:rPr dirty="0" smtClean="0" baseline="-12345" sz="1350" spc="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baseline="-12345" sz="1350" spc="7" b="1">
                <a:latin typeface="Times New Roman"/>
                <a:cs typeface="Times New Roman"/>
              </a:rPr>
              <a:t>2</a:t>
            </a:r>
            <a:r>
              <a:rPr dirty="0" smtClean="0" sz="1400" spc="-5" b="1">
                <a:latin typeface="Times New Roman"/>
                <a:cs typeface="Times New Roman"/>
              </a:rPr>
              <a:t>L</a:t>
            </a:r>
            <a:r>
              <a:rPr dirty="0" smtClean="0" baseline="-12345" sz="1350" spc="0" b="1">
                <a:latin typeface="Times New Roman"/>
                <a:cs typeface="Times New Roman"/>
              </a:rPr>
              <a:t>4</a:t>
            </a:r>
            <a:endParaRPr baseline="-12345" sz="135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16482" y="3862958"/>
            <a:ext cx="393700" cy="7512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 indent="15240">
              <a:lnSpc>
                <a:spcPct val="170000"/>
              </a:lnSpc>
            </a:pPr>
            <a:r>
              <a:rPr dirty="0" smtClean="0" sz="1400" spc="-5" b="1">
                <a:latin typeface="Times New Roman"/>
                <a:cs typeface="Times New Roman"/>
              </a:rPr>
              <a:t>L</a:t>
            </a:r>
            <a:r>
              <a:rPr dirty="0" smtClean="0" baseline="-12345" sz="1350" spc="7" b="1">
                <a:latin typeface="Times New Roman"/>
                <a:cs typeface="Times New Roman"/>
              </a:rPr>
              <a:t>1</a:t>
            </a:r>
            <a:r>
              <a:rPr dirty="0" smtClean="0" sz="1400" spc="-5" b="1">
                <a:latin typeface="Times New Roman"/>
                <a:cs typeface="Times New Roman"/>
              </a:rPr>
              <a:t>L</a:t>
            </a:r>
            <a:r>
              <a:rPr dirty="0" smtClean="0" baseline="-12345" sz="1350" spc="0" b="1">
                <a:latin typeface="Times New Roman"/>
                <a:cs typeface="Times New Roman"/>
              </a:rPr>
              <a:t>4</a:t>
            </a:r>
            <a:r>
              <a:rPr dirty="0" smtClean="0" baseline="-12345" sz="1350" spc="0" b="1">
                <a:latin typeface="Times New Roman"/>
                <a:cs typeface="Times New Roman"/>
              </a:rPr>
              <a:t> </a:t>
            </a:r>
            <a:r>
              <a:rPr dirty="0" smtClean="0" sz="1400" spc="-5" b="1">
                <a:latin typeface="Times New Roman"/>
                <a:cs typeface="Times New Roman"/>
              </a:rPr>
              <a:t>L</a:t>
            </a:r>
            <a:r>
              <a:rPr dirty="0" smtClean="0" baseline="-12345" sz="1350" spc="7" b="1">
                <a:latin typeface="Times New Roman"/>
                <a:cs typeface="Times New Roman"/>
              </a:rPr>
              <a:t>2</a:t>
            </a:r>
            <a:r>
              <a:rPr dirty="0" smtClean="0" sz="1400" spc="-5" b="1">
                <a:latin typeface="Times New Roman"/>
                <a:cs typeface="Times New Roman"/>
              </a:rPr>
              <a:t>L</a:t>
            </a:r>
            <a:r>
              <a:rPr dirty="0" smtClean="0" baseline="-12345" sz="1350" spc="0" b="1">
                <a:latin typeface="Times New Roman"/>
                <a:cs typeface="Times New Roman"/>
              </a:rPr>
              <a:t>3</a:t>
            </a:r>
            <a:endParaRPr baseline="-12345" sz="135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4737734"/>
            <a:ext cx="16002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5" b="1">
                <a:latin typeface="Times New Roman"/>
                <a:cs typeface="Times New Roman"/>
              </a:rPr>
              <a:t>4</a:t>
            </a:r>
            <a:r>
              <a:rPr dirty="0" smtClean="0" sz="1400" spc="0" b="1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93444" y="4589876"/>
            <a:ext cx="2693670" cy="7346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69300"/>
              </a:lnSpc>
            </a:pPr>
            <a:r>
              <a:rPr dirty="0" smtClean="0" sz="1400" spc="-10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on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ider t</a:t>
            </a:r>
            <a:r>
              <a:rPr dirty="0" smtClean="0" sz="1400" spc="-15" b="1">
                <a:latin typeface="Times New Roman"/>
                <a:cs typeface="Times New Roman"/>
              </a:rPr>
              <a:t>h</a:t>
            </a:r>
            <a:r>
              <a:rPr dirty="0" smtClean="0" sz="1400" spc="0" b="1">
                <a:latin typeface="Times New Roman"/>
                <a:cs typeface="Times New Roman"/>
              </a:rPr>
              <a:t>ree 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5" b="1">
                <a:latin typeface="Times New Roman"/>
                <a:cs typeface="Times New Roman"/>
              </a:rPr>
              <a:t>n</a:t>
            </a:r>
            <a:r>
              <a:rPr dirty="0" smtClean="0" sz="1400" spc="-15" b="1">
                <a:latin typeface="Times New Roman"/>
                <a:cs typeface="Times New Roman"/>
              </a:rPr>
              <a:t>-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5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uc</a:t>
            </a:r>
            <a:r>
              <a:rPr dirty="0" smtClean="0" sz="1400" spc="-15" b="1">
                <a:latin typeface="Times New Roman"/>
                <a:cs typeface="Times New Roman"/>
              </a:rPr>
              <a:t>h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g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oo</a:t>
            </a:r>
            <a:r>
              <a:rPr dirty="0" smtClean="0" sz="1400" spc="-15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s.</a:t>
            </a:r>
            <a:r>
              <a:rPr dirty="0" smtClean="0" sz="1400" spc="0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one.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5940" y="5461889"/>
            <a:ext cx="16002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5" b="1">
                <a:latin typeface="Times New Roman"/>
                <a:cs typeface="Times New Roman"/>
              </a:rPr>
              <a:t>5</a:t>
            </a:r>
            <a:r>
              <a:rPr dirty="0" smtClean="0" sz="1400" spc="0" b="1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93444" y="5461889"/>
            <a:ext cx="218757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alc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ate </a:t>
            </a:r>
            <a:r>
              <a:rPr dirty="0" smtClean="0" sz="1400" spc="0" b="1">
                <a:latin typeface="Times New Roman"/>
                <a:cs typeface="Times New Roman"/>
              </a:rPr>
              <a:t>Δ</a:t>
            </a:r>
            <a:r>
              <a:rPr dirty="0" smtClean="0" sz="1400" spc="-1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fr</a:t>
            </a:r>
            <a:r>
              <a:rPr dirty="0" smtClean="0" sz="1400" spc="5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m</a:t>
            </a:r>
            <a:r>
              <a:rPr dirty="0" smtClean="0" sz="1400" spc="-2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st</a:t>
            </a:r>
            <a:r>
              <a:rPr dirty="0" smtClean="0" sz="1400" spc="-10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ps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2</a:t>
            </a:r>
            <a:r>
              <a:rPr dirty="0" smtClean="0" sz="1400" spc="-15" b="1">
                <a:latin typeface="Times New Roman"/>
                <a:cs typeface="Times New Roman"/>
              </a:rPr>
              <a:t>,</a:t>
            </a:r>
            <a:r>
              <a:rPr dirty="0" smtClean="0" sz="1400" spc="0" b="1">
                <a:latin typeface="Times New Roman"/>
                <a:cs typeface="Times New Roman"/>
              </a:rPr>
              <a:t>3,4.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316095" y="1528444"/>
            <a:ext cx="3010535" cy="17881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727010" y="5851315"/>
            <a:ext cx="6129020" cy="27139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38100">
              <a:lnSpc>
                <a:spcPct val="100000"/>
              </a:lnSpc>
            </a:pPr>
            <a:r>
              <a:rPr dirty="0" smtClean="0" sz="1550" spc="110">
                <a:latin typeface="Symbol"/>
                <a:cs typeface="Symbol"/>
              </a:rPr>
              <a:t></a:t>
            </a:r>
            <a:r>
              <a:rPr dirty="0" smtClean="0" sz="1550" spc="45">
                <a:latin typeface="Times New Roman"/>
                <a:cs typeface="Times New Roman"/>
              </a:rPr>
              <a:t> </a:t>
            </a:r>
            <a:r>
              <a:rPr dirty="0" smtClean="0" sz="1550" spc="100">
                <a:latin typeface="Symbol"/>
                <a:cs typeface="Symbol"/>
              </a:rPr>
              <a:t></a:t>
            </a:r>
            <a:r>
              <a:rPr dirty="0" smtClean="0" sz="1550" spc="-150">
                <a:latin typeface="Times New Roman"/>
                <a:cs typeface="Times New Roman"/>
              </a:rPr>
              <a:t> </a:t>
            </a:r>
            <a:r>
              <a:rPr dirty="0" smtClean="0" sz="1550" spc="90">
                <a:latin typeface="Times New Roman"/>
                <a:cs typeface="Times New Roman"/>
              </a:rPr>
              <a:t>1</a:t>
            </a:r>
            <a:r>
              <a:rPr dirty="0" smtClean="0" sz="1550" spc="-240">
                <a:latin typeface="Times New Roman"/>
                <a:cs typeface="Times New Roman"/>
              </a:rPr>
              <a:t> </a:t>
            </a:r>
            <a:r>
              <a:rPr dirty="0" smtClean="0" sz="1550" spc="100">
                <a:latin typeface="Symbol"/>
                <a:cs typeface="Symbol"/>
              </a:rPr>
              <a:t></a:t>
            </a:r>
            <a:r>
              <a:rPr dirty="0" smtClean="0" sz="1550" spc="-120">
                <a:latin typeface="Times New Roman"/>
                <a:cs typeface="Times New Roman"/>
              </a:rPr>
              <a:t> </a:t>
            </a:r>
            <a:r>
              <a:rPr dirty="0" smtClean="0" sz="2150" spc="-190">
                <a:latin typeface="Symbol"/>
                <a:cs typeface="Symbol"/>
              </a:rPr>
              <a:t></a:t>
            </a:r>
            <a:r>
              <a:rPr dirty="0" smtClean="0" sz="1550" spc="-100" i="1">
                <a:latin typeface="Times New Roman"/>
                <a:cs typeface="Times New Roman"/>
              </a:rPr>
              <a:t>L</a:t>
            </a:r>
            <a:r>
              <a:rPr dirty="0" smtClean="0" baseline="-21164" sz="1575" spc="120">
                <a:latin typeface="Times New Roman"/>
                <a:cs typeface="Times New Roman"/>
              </a:rPr>
              <a:t>1</a:t>
            </a:r>
            <a:r>
              <a:rPr dirty="0" smtClean="0" baseline="-21164" sz="1575" spc="120">
                <a:latin typeface="Times New Roman"/>
                <a:cs typeface="Times New Roman"/>
              </a:rPr>
              <a:t> </a:t>
            </a:r>
            <a:r>
              <a:rPr dirty="0" smtClean="0" baseline="-21164" sz="1575" spc="-172">
                <a:latin typeface="Times New Roman"/>
                <a:cs typeface="Times New Roman"/>
              </a:rPr>
              <a:t> </a:t>
            </a:r>
            <a:r>
              <a:rPr dirty="0" smtClean="0" sz="1550" spc="100">
                <a:latin typeface="Symbol"/>
                <a:cs typeface="Symbol"/>
              </a:rPr>
              <a:t></a:t>
            </a:r>
            <a:r>
              <a:rPr dirty="0" smtClean="0" sz="1550" spc="-15">
                <a:latin typeface="Times New Roman"/>
                <a:cs typeface="Times New Roman"/>
              </a:rPr>
              <a:t> </a:t>
            </a:r>
            <a:r>
              <a:rPr dirty="0" smtClean="0" sz="1550" spc="30" i="1">
                <a:latin typeface="Times New Roman"/>
                <a:cs typeface="Times New Roman"/>
              </a:rPr>
              <a:t>L</a:t>
            </a:r>
            <a:r>
              <a:rPr dirty="0" smtClean="0" baseline="-21164" sz="1575" spc="120">
                <a:latin typeface="Times New Roman"/>
                <a:cs typeface="Times New Roman"/>
              </a:rPr>
              <a:t>2</a:t>
            </a:r>
            <a:r>
              <a:rPr dirty="0" smtClean="0" baseline="-21164" sz="1575" spc="120">
                <a:latin typeface="Times New Roman"/>
                <a:cs typeface="Times New Roman"/>
              </a:rPr>
              <a:t> </a:t>
            </a:r>
            <a:r>
              <a:rPr dirty="0" smtClean="0" baseline="-21164" sz="1575" spc="-44">
                <a:latin typeface="Times New Roman"/>
                <a:cs typeface="Times New Roman"/>
              </a:rPr>
              <a:t> </a:t>
            </a:r>
            <a:r>
              <a:rPr dirty="0" smtClean="0" sz="1550" spc="100">
                <a:latin typeface="Symbol"/>
                <a:cs typeface="Symbol"/>
              </a:rPr>
              <a:t></a:t>
            </a:r>
            <a:r>
              <a:rPr dirty="0" smtClean="0" sz="1550" spc="-15">
                <a:latin typeface="Times New Roman"/>
                <a:cs typeface="Times New Roman"/>
              </a:rPr>
              <a:t> </a:t>
            </a:r>
            <a:r>
              <a:rPr dirty="0" smtClean="0" sz="1550" spc="-10" i="1">
                <a:latin typeface="Times New Roman"/>
                <a:cs typeface="Times New Roman"/>
              </a:rPr>
              <a:t>L</a:t>
            </a:r>
            <a:r>
              <a:rPr dirty="0" smtClean="0" baseline="-21164" sz="1575" spc="120">
                <a:latin typeface="Times New Roman"/>
                <a:cs typeface="Times New Roman"/>
              </a:rPr>
              <a:t>3</a:t>
            </a:r>
            <a:r>
              <a:rPr dirty="0" smtClean="0" baseline="-21164" sz="1575" spc="120">
                <a:latin typeface="Times New Roman"/>
                <a:cs typeface="Times New Roman"/>
              </a:rPr>
              <a:t> </a:t>
            </a:r>
            <a:r>
              <a:rPr dirty="0" smtClean="0" baseline="-21164" sz="1575" spc="-97">
                <a:latin typeface="Times New Roman"/>
                <a:cs typeface="Times New Roman"/>
              </a:rPr>
              <a:t> </a:t>
            </a:r>
            <a:r>
              <a:rPr dirty="0" smtClean="0" sz="1550" spc="100">
                <a:latin typeface="Symbol"/>
                <a:cs typeface="Symbol"/>
              </a:rPr>
              <a:t></a:t>
            </a:r>
            <a:r>
              <a:rPr dirty="0" smtClean="0" sz="1550" spc="-15">
                <a:latin typeface="Times New Roman"/>
                <a:cs typeface="Times New Roman"/>
              </a:rPr>
              <a:t> </a:t>
            </a:r>
            <a:r>
              <a:rPr dirty="0" smtClean="0" sz="1550" spc="30" i="1">
                <a:latin typeface="Times New Roman"/>
                <a:cs typeface="Times New Roman"/>
              </a:rPr>
              <a:t>L</a:t>
            </a:r>
            <a:r>
              <a:rPr dirty="0" smtClean="0" baseline="-21164" sz="1575" spc="120">
                <a:latin typeface="Times New Roman"/>
                <a:cs typeface="Times New Roman"/>
              </a:rPr>
              <a:t>4</a:t>
            </a:r>
            <a:r>
              <a:rPr dirty="0" smtClean="0" baseline="-21164" sz="1575" spc="-60">
                <a:latin typeface="Times New Roman"/>
                <a:cs typeface="Times New Roman"/>
              </a:rPr>
              <a:t> </a:t>
            </a:r>
            <a:r>
              <a:rPr dirty="0" smtClean="0" sz="2150" spc="5">
                <a:latin typeface="Symbol"/>
                <a:cs typeface="Symbol"/>
              </a:rPr>
              <a:t></a:t>
            </a:r>
            <a:r>
              <a:rPr dirty="0" smtClean="0" sz="1550" spc="100">
                <a:latin typeface="Symbol"/>
                <a:cs typeface="Symbol"/>
              </a:rPr>
              <a:t></a:t>
            </a:r>
            <a:r>
              <a:rPr dirty="0" smtClean="0" sz="1550" spc="-95">
                <a:latin typeface="Times New Roman"/>
                <a:cs typeface="Times New Roman"/>
              </a:rPr>
              <a:t> </a:t>
            </a:r>
            <a:r>
              <a:rPr dirty="0" smtClean="0" sz="2150" spc="-190">
                <a:latin typeface="Symbol"/>
                <a:cs typeface="Symbol"/>
              </a:rPr>
              <a:t></a:t>
            </a:r>
            <a:r>
              <a:rPr dirty="0" smtClean="0" sz="1550" spc="-100" i="1">
                <a:latin typeface="Times New Roman"/>
                <a:cs typeface="Times New Roman"/>
              </a:rPr>
              <a:t>L</a:t>
            </a:r>
            <a:r>
              <a:rPr dirty="0" smtClean="0" baseline="-21164" sz="1575" spc="165">
                <a:latin typeface="Times New Roman"/>
                <a:cs typeface="Times New Roman"/>
              </a:rPr>
              <a:t>1</a:t>
            </a:r>
            <a:r>
              <a:rPr dirty="0" smtClean="0" sz="1550" spc="-5" i="1">
                <a:latin typeface="Times New Roman"/>
                <a:cs typeface="Times New Roman"/>
              </a:rPr>
              <a:t>L</a:t>
            </a:r>
            <a:r>
              <a:rPr dirty="0" smtClean="0" baseline="-21164" sz="1575" spc="120">
                <a:latin typeface="Times New Roman"/>
                <a:cs typeface="Times New Roman"/>
              </a:rPr>
              <a:t>3</a:t>
            </a:r>
            <a:r>
              <a:rPr dirty="0" smtClean="0" baseline="-21164" sz="1575" spc="120">
                <a:latin typeface="Times New Roman"/>
                <a:cs typeface="Times New Roman"/>
              </a:rPr>
              <a:t> </a:t>
            </a:r>
            <a:r>
              <a:rPr dirty="0" smtClean="0" baseline="-21164" sz="1575" spc="-97">
                <a:latin typeface="Times New Roman"/>
                <a:cs typeface="Times New Roman"/>
              </a:rPr>
              <a:t> </a:t>
            </a:r>
            <a:r>
              <a:rPr dirty="0" smtClean="0" sz="1550" spc="100">
                <a:latin typeface="Symbol"/>
                <a:cs typeface="Symbol"/>
              </a:rPr>
              <a:t></a:t>
            </a:r>
            <a:r>
              <a:rPr dirty="0" smtClean="0" sz="1550" spc="-20">
                <a:latin typeface="Times New Roman"/>
                <a:cs typeface="Times New Roman"/>
              </a:rPr>
              <a:t> </a:t>
            </a:r>
            <a:r>
              <a:rPr dirty="0" smtClean="0" sz="1550" spc="-100" i="1">
                <a:latin typeface="Times New Roman"/>
                <a:cs typeface="Times New Roman"/>
              </a:rPr>
              <a:t>L</a:t>
            </a:r>
            <a:r>
              <a:rPr dirty="0" smtClean="0" baseline="-21164" sz="1575" spc="165">
                <a:latin typeface="Times New Roman"/>
                <a:cs typeface="Times New Roman"/>
              </a:rPr>
              <a:t>1</a:t>
            </a:r>
            <a:r>
              <a:rPr dirty="0" smtClean="0" sz="1550" spc="30" i="1">
                <a:latin typeface="Times New Roman"/>
                <a:cs typeface="Times New Roman"/>
              </a:rPr>
              <a:t>L</a:t>
            </a:r>
            <a:r>
              <a:rPr dirty="0" smtClean="0" baseline="-21164" sz="1575" spc="120">
                <a:latin typeface="Times New Roman"/>
                <a:cs typeface="Times New Roman"/>
              </a:rPr>
              <a:t>4</a:t>
            </a:r>
            <a:r>
              <a:rPr dirty="0" smtClean="0" baseline="-21164" sz="1575" spc="120">
                <a:latin typeface="Times New Roman"/>
                <a:cs typeface="Times New Roman"/>
              </a:rPr>
              <a:t> </a:t>
            </a:r>
            <a:r>
              <a:rPr dirty="0" smtClean="0" baseline="-21164" sz="1575" spc="-44">
                <a:latin typeface="Times New Roman"/>
                <a:cs typeface="Times New Roman"/>
              </a:rPr>
              <a:t> </a:t>
            </a:r>
            <a:r>
              <a:rPr dirty="0" smtClean="0" sz="1550" spc="100">
                <a:latin typeface="Symbol"/>
                <a:cs typeface="Symbol"/>
              </a:rPr>
              <a:t></a:t>
            </a:r>
            <a:r>
              <a:rPr dirty="0" smtClean="0" sz="1550" spc="-20">
                <a:latin typeface="Times New Roman"/>
                <a:cs typeface="Times New Roman"/>
              </a:rPr>
              <a:t> </a:t>
            </a:r>
            <a:r>
              <a:rPr dirty="0" smtClean="0" sz="1550" spc="30" i="1">
                <a:latin typeface="Times New Roman"/>
                <a:cs typeface="Times New Roman"/>
              </a:rPr>
              <a:t>L</a:t>
            </a:r>
            <a:r>
              <a:rPr dirty="0" smtClean="0" baseline="-21164" sz="1575" spc="120">
                <a:latin typeface="Times New Roman"/>
                <a:cs typeface="Times New Roman"/>
              </a:rPr>
              <a:t>2</a:t>
            </a:r>
            <a:r>
              <a:rPr dirty="0" smtClean="0" baseline="-21164" sz="1575" spc="-217">
                <a:latin typeface="Times New Roman"/>
                <a:cs typeface="Times New Roman"/>
              </a:rPr>
              <a:t> </a:t>
            </a:r>
            <a:r>
              <a:rPr dirty="0" smtClean="0" sz="1550" spc="-5" i="1">
                <a:latin typeface="Times New Roman"/>
                <a:cs typeface="Times New Roman"/>
              </a:rPr>
              <a:t>L</a:t>
            </a:r>
            <a:r>
              <a:rPr dirty="0" smtClean="0" baseline="-21164" sz="1575" spc="120">
                <a:latin typeface="Times New Roman"/>
                <a:cs typeface="Times New Roman"/>
              </a:rPr>
              <a:t>3</a:t>
            </a:r>
            <a:r>
              <a:rPr dirty="0" smtClean="0" baseline="-21164" sz="1575" spc="120">
                <a:latin typeface="Times New Roman"/>
                <a:cs typeface="Times New Roman"/>
              </a:rPr>
              <a:t> </a:t>
            </a:r>
            <a:r>
              <a:rPr dirty="0" smtClean="0" baseline="-21164" sz="1575" spc="-97">
                <a:latin typeface="Times New Roman"/>
                <a:cs typeface="Times New Roman"/>
              </a:rPr>
              <a:t> </a:t>
            </a:r>
            <a:r>
              <a:rPr dirty="0" smtClean="0" sz="1550" spc="100">
                <a:latin typeface="Symbol"/>
                <a:cs typeface="Symbol"/>
              </a:rPr>
              <a:t></a:t>
            </a:r>
            <a:r>
              <a:rPr dirty="0" smtClean="0" sz="1550" spc="-15">
                <a:latin typeface="Times New Roman"/>
                <a:cs typeface="Times New Roman"/>
              </a:rPr>
              <a:t> </a:t>
            </a:r>
            <a:r>
              <a:rPr dirty="0" smtClean="0" sz="1550" spc="25" i="1">
                <a:latin typeface="Times New Roman"/>
                <a:cs typeface="Times New Roman"/>
              </a:rPr>
              <a:t>L</a:t>
            </a:r>
            <a:r>
              <a:rPr dirty="0" smtClean="0" baseline="-21164" sz="1575" spc="120">
                <a:latin typeface="Times New Roman"/>
                <a:cs typeface="Times New Roman"/>
              </a:rPr>
              <a:t>2</a:t>
            </a:r>
            <a:r>
              <a:rPr dirty="0" smtClean="0" baseline="-21164" sz="1575" spc="-217">
                <a:latin typeface="Times New Roman"/>
                <a:cs typeface="Times New Roman"/>
              </a:rPr>
              <a:t> </a:t>
            </a:r>
            <a:r>
              <a:rPr dirty="0" smtClean="0" sz="1550" spc="30" i="1">
                <a:latin typeface="Times New Roman"/>
                <a:cs typeface="Times New Roman"/>
              </a:rPr>
              <a:t>L</a:t>
            </a:r>
            <a:r>
              <a:rPr dirty="0" smtClean="0" baseline="-21164" sz="1575" spc="120">
                <a:latin typeface="Times New Roman"/>
                <a:cs typeface="Times New Roman"/>
              </a:rPr>
              <a:t>4</a:t>
            </a:r>
            <a:r>
              <a:rPr dirty="0" smtClean="0" baseline="-21164" sz="1575" spc="-60">
                <a:latin typeface="Times New Roman"/>
                <a:cs typeface="Times New Roman"/>
              </a:rPr>
              <a:t> </a:t>
            </a:r>
            <a:r>
              <a:rPr dirty="0" smtClean="0" sz="2150" spc="-155">
                <a:latin typeface="Symbol"/>
                <a:cs typeface="Symbol"/>
              </a:rPr>
              <a:t></a:t>
            </a:r>
            <a:endParaRPr sz="2150">
              <a:latin typeface="Symbol"/>
              <a:cs typeface="Symbol"/>
            </a:endParaRPr>
          </a:p>
          <a:p>
            <a:pPr>
              <a:lnSpc>
                <a:spcPts val="950"/>
              </a:lnSpc>
              <a:spcBef>
                <a:spcPts val="13"/>
              </a:spcBef>
            </a:pPr>
            <a:endParaRPr sz="950"/>
          </a:p>
          <a:p>
            <a:pPr marL="45085">
              <a:lnSpc>
                <a:spcPct val="100000"/>
              </a:lnSpc>
            </a:pPr>
            <a:r>
              <a:rPr dirty="0" smtClean="0" sz="1100" spc="530">
                <a:latin typeface="Symbol"/>
                <a:cs typeface="Symbol"/>
              </a:rPr>
              <a:t></a:t>
            </a:r>
            <a:r>
              <a:rPr dirty="0" smtClean="0" sz="1100" spc="530">
                <a:latin typeface="Times New Roman"/>
                <a:cs typeface="Times New Roman"/>
              </a:rPr>
              <a:t> </a:t>
            </a:r>
            <a:r>
              <a:rPr dirty="0" smtClean="0" sz="1100" spc="-5">
                <a:latin typeface="Times New Roman"/>
                <a:cs typeface="Times New Roman"/>
              </a:rPr>
              <a:t> </a:t>
            </a:r>
            <a:r>
              <a:rPr dirty="0" smtClean="0" sz="1100" spc="475">
                <a:latin typeface="Symbol"/>
                <a:cs typeface="Symbol"/>
              </a:rPr>
              <a:t></a:t>
            </a:r>
            <a:r>
              <a:rPr dirty="0" smtClean="0" sz="1100" spc="35">
                <a:latin typeface="Times New Roman"/>
                <a:cs typeface="Times New Roman"/>
              </a:rPr>
              <a:t> </a:t>
            </a:r>
            <a:r>
              <a:rPr dirty="0" smtClean="0" sz="1100" spc="430">
                <a:latin typeface="Times New Roman"/>
                <a:cs typeface="Times New Roman"/>
              </a:rPr>
              <a:t>1</a:t>
            </a:r>
            <a:r>
              <a:rPr dirty="0" smtClean="0" sz="1100" spc="-70">
                <a:latin typeface="Times New Roman"/>
                <a:cs typeface="Times New Roman"/>
              </a:rPr>
              <a:t> </a:t>
            </a:r>
            <a:r>
              <a:rPr dirty="0" smtClean="0" sz="1100" spc="475">
                <a:latin typeface="Symbol"/>
                <a:cs typeface="Symbol"/>
              </a:rPr>
              <a:t></a:t>
            </a:r>
            <a:r>
              <a:rPr dirty="0" smtClean="0" sz="1100" spc="70">
                <a:latin typeface="Times New Roman"/>
                <a:cs typeface="Times New Roman"/>
              </a:rPr>
              <a:t> </a:t>
            </a:r>
            <a:r>
              <a:rPr dirty="0" smtClean="0" sz="1500" spc="5">
                <a:latin typeface="Symbol"/>
                <a:cs typeface="Symbol"/>
              </a:rPr>
              <a:t></a:t>
            </a:r>
            <a:r>
              <a:rPr dirty="0" smtClean="0" sz="1100" spc="605" i="1">
                <a:latin typeface="Times New Roman"/>
                <a:cs typeface="Times New Roman"/>
              </a:rPr>
              <a:t>G</a:t>
            </a:r>
            <a:r>
              <a:rPr dirty="0" smtClean="0" baseline="-18518" sz="1125" spc="472">
                <a:latin typeface="Times New Roman"/>
                <a:cs typeface="Times New Roman"/>
              </a:rPr>
              <a:t>2</a:t>
            </a:r>
            <a:r>
              <a:rPr dirty="0" smtClean="0" baseline="-18518" sz="1125" spc="-37">
                <a:latin typeface="Times New Roman"/>
                <a:cs typeface="Times New Roman"/>
              </a:rPr>
              <a:t> </a:t>
            </a:r>
            <a:r>
              <a:rPr dirty="0" smtClean="0" sz="1100" spc="625" i="1">
                <a:latin typeface="Times New Roman"/>
                <a:cs typeface="Times New Roman"/>
              </a:rPr>
              <a:t>H</a:t>
            </a:r>
            <a:r>
              <a:rPr dirty="0" smtClean="0" sz="1100" spc="-110" i="1">
                <a:latin typeface="Times New Roman"/>
                <a:cs typeface="Times New Roman"/>
              </a:rPr>
              <a:t> </a:t>
            </a:r>
            <a:r>
              <a:rPr dirty="0" smtClean="0" baseline="-18518" sz="1125" spc="472">
                <a:latin typeface="Times New Roman"/>
                <a:cs typeface="Times New Roman"/>
              </a:rPr>
              <a:t>2</a:t>
            </a:r>
            <a:r>
              <a:rPr dirty="0" smtClean="0" baseline="-18518" sz="1125" spc="472">
                <a:latin typeface="Times New Roman"/>
                <a:cs typeface="Times New Roman"/>
              </a:rPr>
              <a:t>  </a:t>
            </a:r>
            <a:r>
              <a:rPr dirty="0" smtClean="0" baseline="-18518" sz="1125" spc="60">
                <a:latin typeface="Times New Roman"/>
                <a:cs typeface="Times New Roman"/>
              </a:rPr>
              <a:t> </a:t>
            </a:r>
            <a:r>
              <a:rPr dirty="0" smtClean="0" sz="1100" spc="475">
                <a:latin typeface="Symbol"/>
                <a:cs typeface="Symbol"/>
              </a:rPr>
              <a:t></a:t>
            </a:r>
            <a:r>
              <a:rPr dirty="0" smtClean="0" sz="1100" spc="475">
                <a:latin typeface="Times New Roman"/>
                <a:cs typeface="Times New Roman"/>
              </a:rPr>
              <a:t> </a:t>
            </a:r>
            <a:r>
              <a:rPr dirty="0" smtClean="0" sz="1100" spc="-85">
                <a:latin typeface="Times New Roman"/>
                <a:cs typeface="Times New Roman"/>
              </a:rPr>
              <a:t> </a:t>
            </a:r>
            <a:r>
              <a:rPr dirty="0" smtClean="0" sz="1100" spc="625" i="1">
                <a:latin typeface="Times New Roman"/>
                <a:cs typeface="Times New Roman"/>
              </a:rPr>
              <a:t>H</a:t>
            </a:r>
            <a:r>
              <a:rPr dirty="0" smtClean="0" sz="1100" spc="-150" i="1">
                <a:latin typeface="Times New Roman"/>
                <a:cs typeface="Times New Roman"/>
              </a:rPr>
              <a:t> </a:t>
            </a:r>
            <a:r>
              <a:rPr dirty="0" smtClean="0" baseline="-18518" sz="1125" spc="465">
                <a:latin typeface="Times New Roman"/>
                <a:cs typeface="Times New Roman"/>
              </a:rPr>
              <a:t>3</a:t>
            </a:r>
            <a:r>
              <a:rPr dirty="0" smtClean="0" sz="1100" spc="565" i="1">
                <a:latin typeface="Times New Roman"/>
                <a:cs typeface="Times New Roman"/>
              </a:rPr>
              <a:t>G</a:t>
            </a:r>
            <a:r>
              <a:rPr dirty="0" smtClean="0" baseline="-18518" sz="1125" spc="472">
                <a:latin typeface="Times New Roman"/>
                <a:cs typeface="Times New Roman"/>
              </a:rPr>
              <a:t>3</a:t>
            </a:r>
            <a:r>
              <a:rPr dirty="0" smtClean="0" baseline="-18518" sz="1125" spc="472">
                <a:latin typeface="Times New Roman"/>
                <a:cs typeface="Times New Roman"/>
              </a:rPr>
              <a:t>  </a:t>
            </a:r>
            <a:r>
              <a:rPr dirty="0" smtClean="0" baseline="-18518" sz="1125" spc="-7">
                <a:latin typeface="Times New Roman"/>
                <a:cs typeface="Times New Roman"/>
              </a:rPr>
              <a:t> </a:t>
            </a:r>
            <a:r>
              <a:rPr dirty="0" smtClean="0" sz="1100" spc="475">
                <a:latin typeface="Symbol"/>
                <a:cs typeface="Symbol"/>
              </a:rPr>
              <a:t></a:t>
            </a:r>
            <a:r>
              <a:rPr dirty="0" smtClean="0" sz="1100" spc="75">
                <a:latin typeface="Times New Roman"/>
                <a:cs typeface="Times New Roman"/>
              </a:rPr>
              <a:t> </a:t>
            </a:r>
            <a:r>
              <a:rPr dirty="0" smtClean="0" sz="1100" spc="580" i="1">
                <a:latin typeface="Times New Roman"/>
                <a:cs typeface="Times New Roman"/>
              </a:rPr>
              <a:t>G</a:t>
            </a:r>
            <a:r>
              <a:rPr dirty="0" smtClean="0" baseline="-18518" sz="1125" spc="472">
                <a:latin typeface="Times New Roman"/>
                <a:cs typeface="Times New Roman"/>
              </a:rPr>
              <a:t>6</a:t>
            </a:r>
            <a:r>
              <a:rPr dirty="0" smtClean="0" baseline="-18518" sz="1125" spc="-37">
                <a:latin typeface="Times New Roman"/>
                <a:cs typeface="Times New Roman"/>
              </a:rPr>
              <a:t> </a:t>
            </a:r>
            <a:r>
              <a:rPr dirty="0" smtClean="0" sz="1100" spc="625" i="1">
                <a:latin typeface="Times New Roman"/>
                <a:cs typeface="Times New Roman"/>
              </a:rPr>
              <a:t>H</a:t>
            </a:r>
            <a:r>
              <a:rPr dirty="0" smtClean="0" sz="1100" spc="-135" i="1">
                <a:latin typeface="Times New Roman"/>
                <a:cs typeface="Times New Roman"/>
              </a:rPr>
              <a:t> </a:t>
            </a:r>
            <a:r>
              <a:rPr dirty="0" smtClean="0" baseline="-18518" sz="1125" spc="472">
                <a:latin typeface="Times New Roman"/>
                <a:cs typeface="Times New Roman"/>
              </a:rPr>
              <a:t>6</a:t>
            </a:r>
            <a:r>
              <a:rPr dirty="0" smtClean="0" baseline="-18518" sz="1125" spc="472">
                <a:latin typeface="Times New Roman"/>
                <a:cs typeface="Times New Roman"/>
              </a:rPr>
              <a:t>  </a:t>
            </a:r>
            <a:r>
              <a:rPr dirty="0" smtClean="0" baseline="-18518" sz="1125" spc="60">
                <a:latin typeface="Times New Roman"/>
                <a:cs typeface="Times New Roman"/>
              </a:rPr>
              <a:t> </a:t>
            </a:r>
            <a:r>
              <a:rPr dirty="0" smtClean="0" sz="1100" spc="475">
                <a:latin typeface="Symbol"/>
                <a:cs typeface="Symbol"/>
              </a:rPr>
              <a:t></a:t>
            </a:r>
            <a:r>
              <a:rPr dirty="0" smtClean="0" sz="1100" spc="70">
                <a:latin typeface="Times New Roman"/>
                <a:cs typeface="Times New Roman"/>
              </a:rPr>
              <a:t> </a:t>
            </a:r>
            <a:r>
              <a:rPr dirty="0" smtClean="0" sz="1100" spc="585" i="1">
                <a:latin typeface="Times New Roman"/>
                <a:cs typeface="Times New Roman"/>
              </a:rPr>
              <a:t>G</a:t>
            </a:r>
            <a:r>
              <a:rPr dirty="0" smtClean="0" baseline="-18518" sz="1125" spc="472">
                <a:latin typeface="Times New Roman"/>
                <a:cs typeface="Times New Roman"/>
              </a:rPr>
              <a:t>7</a:t>
            </a:r>
            <a:r>
              <a:rPr dirty="0" smtClean="0" baseline="-18518" sz="1125" spc="-15">
                <a:latin typeface="Times New Roman"/>
                <a:cs typeface="Times New Roman"/>
              </a:rPr>
              <a:t> </a:t>
            </a:r>
            <a:r>
              <a:rPr dirty="0" smtClean="0" sz="1100" spc="625" i="1">
                <a:latin typeface="Times New Roman"/>
                <a:cs typeface="Times New Roman"/>
              </a:rPr>
              <a:t>H</a:t>
            </a:r>
            <a:r>
              <a:rPr dirty="0" smtClean="0" sz="1100" spc="-130" i="1">
                <a:latin typeface="Times New Roman"/>
                <a:cs typeface="Times New Roman"/>
              </a:rPr>
              <a:t> </a:t>
            </a:r>
            <a:r>
              <a:rPr dirty="0" smtClean="0" baseline="-18518" sz="1125" spc="472">
                <a:latin typeface="Times New Roman"/>
                <a:cs typeface="Times New Roman"/>
              </a:rPr>
              <a:t>7</a:t>
            </a:r>
            <a:r>
              <a:rPr dirty="0" smtClean="0" baseline="-18518" sz="1125" spc="472">
                <a:latin typeface="Times New Roman"/>
                <a:cs typeface="Times New Roman"/>
              </a:rPr>
              <a:t>    </a:t>
            </a:r>
            <a:r>
              <a:rPr dirty="0" smtClean="0" baseline="-18518" sz="1125" spc="15">
                <a:latin typeface="Times New Roman"/>
                <a:cs typeface="Times New Roman"/>
              </a:rPr>
              <a:t> </a:t>
            </a:r>
            <a:r>
              <a:rPr dirty="0" smtClean="0" sz="1500" spc="140">
                <a:latin typeface="Symbol"/>
                <a:cs typeface="Symbol"/>
              </a:rPr>
              <a:t></a:t>
            </a:r>
            <a:r>
              <a:rPr dirty="0" smtClean="0" sz="1500" spc="-165">
                <a:latin typeface="Times New Roman"/>
                <a:cs typeface="Times New Roman"/>
              </a:rPr>
              <a:t> </a:t>
            </a:r>
            <a:r>
              <a:rPr dirty="0" smtClean="0" sz="1100" spc="475">
                <a:latin typeface="Symbol"/>
                <a:cs typeface="Symbol"/>
              </a:rPr>
              <a:t></a:t>
            </a:r>
            <a:endParaRPr sz="1100">
              <a:latin typeface="Symbol"/>
              <a:cs typeface="Symbol"/>
            </a:endParaRPr>
          </a:p>
          <a:p>
            <a:pPr marL="567055">
              <a:lnSpc>
                <a:spcPts val="1680"/>
              </a:lnSpc>
            </a:pPr>
            <a:r>
              <a:rPr dirty="0" smtClean="0" sz="1500" spc="5">
                <a:latin typeface="Symbol"/>
                <a:cs typeface="Symbol"/>
              </a:rPr>
              <a:t></a:t>
            </a:r>
            <a:r>
              <a:rPr dirty="0" smtClean="0" sz="1100" spc="605" i="1">
                <a:latin typeface="Times New Roman"/>
                <a:cs typeface="Times New Roman"/>
              </a:rPr>
              <a:t>G</a:t>
            </a:r>
            <a:r>
              <a:rPr dirty="0" smtClean="0" baseline="-18518" sz="1125" spc="472">
                <a:latin typeface="Times New Roman"/>
                <a:cs typeface="Times New Roman"/>
              </a:rPr>
              <a:t>2</a:t>
            </a:r>
            <a:r>
              <a:rPr dirty="0" smtClean="0" baseline="-18518" sz="1125" spc="-37">
                <a:latin typeface="Times New Roman"/>
                <a:cs typeface="Times New Roman"/>
              </a:rPr>
              <a:t> </a:t>
            </a:r>
            <a:r>
              <a:rPr dirty="0" smtClean="0" sz="1100" spc="625" i="1">
                <a:latin typeface="Times New Roman"/>
                <a:cs typeface="Times New Roman"/>
              </a:rPr>
              <a:t>H</a:t>
            </a:r>
            <a:r>
              <a:rPr dirty="0" smtClean="0" sz="1100" spc="-110" i="1">
                <a:latin typeface="Times New Roman"/>
                <a:cs typeface="Times New Roman"/>
              </a:rPr>
              <a:t> </a:t>
            </a:r>
            <a:r>
              <a:rPr dirty="0" smtClean="0" baseline="-18518" sz="1125" spc="525">
                <a:latin typeface="Times New Roman"/>
                <a:cs typeface="Times New Roman"/>
              </a:rPr>
              <a:t>2</a:t>
            </a:r>
            <a:r>
              <a:rPr dirty="0" smtClean="0" sz="1100" spc="580" i="1">
                <a:latin typeface="Times New Roman"/>
                <a:cs typeface="Times New Roman"/>
              </a:rPr>
              <a:t>G</a:t>
            </a:r>
            <a:r>
              <a:rPr dirty="0" smtClean="0" baseline="-18518" sz="1125" spc="472">
                <a:latin typeface="Times New Roman"/>
                <a:cs typeface="Times New Roman"/>
              </a:rPr>
              <a:t>6</a:t>
            </a:r>
            <a:r>
              <a:rPr dirty="0" smtClean="0" baseline="-18518" sz="1125" spc="-37">
                <a:latin typeface="Times New Roman"/>
                <a:cs typeface="Times New Roman"/>
              </a:rPr>
              <a:t> </a:t>
            </a:r>
            <a:r>
              <a:rPr dirty="0" smtClean="0" sz="1100" spc="625" i="1">
                <a:latin typeface="Times New Roman"/>
                <a:cs typeface="Times New Roman"/>
              </a:rPr>
              <a:t>H</a:t>
            </a:r>
            <a:r>
              <a:rPr dirty="0" smtClean="0" sz="1100" spc="-135" i="1">
                <a:latin typeface="Times New Roman"/>
                <a:cs typeface="Times New Roman"/>
              </a:rPr>
              <a:t> </a:t>
            </a:r>
            <a:r>
              <a:rPr dirty="0" smtClean="0" baseline="-18518" sz="1125" spc="472">
                <a:latin typeface="Times New Roman"/>
                <a:cs typeface="Times New Roman"/>
              </a:rPr>
              <a:t>6</a:t>
            </a:r>
            <a:r>
              <a:rPr dirty="0" smtClean="0" baseline="-18518" sz="1125" spc="472">
                <a:latin typeface="Times New Roman"/>
                <a:cs typeface="Times New Roman"/>
              </a:rPr>
              <a:t>  </a:t>
            </a:r>
            <a:r>
              <a:rPr dirty="0" smtClean="0" baseline="-18518" sz="1125" spc="60">
                <a:latin typeface="Times New Roman"/>
                <a:cs typeface="Times New Roman"/>
              </a:rPr>
              <a:t> </a:t>
            </a:r>
            <a:r>
              <a:rPr dirty="0" smtClean="0" sz="1100" spc="475">
                <a:latin typeface="Symbol"/>
                <a:cs typeface="Symbol"/>
              </a:rPr>
              <a:t></a:t>
            </a:r>
            <a:r>
              <a:rPr dirty="0" smtClean="0" sz="1100" spc="70">
                <a:latin typeface="Times New Roman"/>
                <a:cs typeface="Times New Roman"/>
              </a:rPr>
              <a:t> </a:t>
            </a:r>
            <a:r>
              <a:rPr dirty="0" smtClean="0" sz="1100" spc="610" i="1">
                <a:latin typeface="Times New Roman"/>
                <a:cs typeface="Times New Roman"/>
              </a:rPr>
              <a:t>G</a:t>
            </a:r>
            <a:r>
              <a:rPr dirty="0" smtClean="0" baseline="-18518" sz="1125" spc="472">
                <a:latin typeface="Times New Roman"/>
                <a:cs typeface="Times New Roman"/>
              </a:rPr>
              <a:t>2</a:t>
            </a:r>
            <a:r>
              <a:rPr dirty="0" smtClean="0" baseline="-18518" sz="1125" spc="-44">
                <a:latin typeface="Times New Roman"/>
                <a:cs typeface="Times New Roman"/>
              </a:rPr>
              <a:t> </a:t>
            </a:r>
            <a:r>
              <a:rPr dirty="0" smtClean="0" sz="1100" spc="625" i="1">
                <a:latin typeface="Times New Roman"/>
                <a:cs typeface="Times New Roman"/>
              </a:rPr>
              <a:t>H</a:t>
            </a:r>
            <a:r>
              <a:rPr dirty="0" smtClean="0" sz="1100" spc="-105" i="1">
                <a:latin typeface="Times New Roman"/>
                <a:cs typeface="Times New Roman"/>
              </a:rPr>
              <a:t> </a:t>
            </a:r>
            <a:r>
              <a:rPr dirty="0" smtClean="0" baseline="-18518" sz="1125" spc="525">
                <a:latin typeface="Times New Roman"/>
                <a:cs typeface="Times New Roman"/>
              </a:rPr>
              <a:t>2</a:t>
            </a:r>
            <a:r>
              <a:rPr dirty="0" smtClean="0" sz="1100" spc="580" i="1">
                <a:latin typeface="Times New Roman"/>
                <a:cs typeface="Times New Roman"/>
              </a:rPr>
              <a:t>G</a:t>
            </a:r>
            <a:r>
              <a:rPr dirty="0" smtClean="0" baseline="-18518" sz="1125" spc="472">
                <a:latin typeface="Times New Roman"/>
                <a:cs typeface="Times New Roman"/>
              </a:rPr>
              <a:t>7</a:t>
            </a:r>
            <a:r>
              <a:rPr dirty="0" smtClean="0" baseline="-18518" sz="1125" spc="-7">
                <a:latin typeface="Times New Roman"/>
                <a:cs typeface="Times New Roman"/>
              </a:rPr>
              <a:t> </a:t>
            </a:r>
            <a:r>
              <a:rPr dirty="0" smtClean="0" sz="1100" spc="625" i="1">
                <a:latin typeface="Times New Roman"/>
                <a:cs typeface="Times New Roman"/>
              </a:rPr>
              <a:t>H</a:t>
            </a:r>
            <a:r>
              <a:rPr dirty="0" smtClean="0" sz="1100" spc="-135" i="1">
                <a:latin typeface="Times New Roman"/>
                <a:cs typeface="Times New Roman"/>
              </a:rPr>
              <a:t> </a:t>
            </a:r>
            <a:r>
              <a:rPr dirty="0" smtClean="0" baseline="-18518" sz="1125" spc="472">
                <a:latin typeface="Times New Roman"/>
                <a:cs typeface="Times New Roman"/>
              </a:rPr>
              <a:t>7</a:t>
            </a:r>
            <a:r>
              <a:rPr dirty="0" smtClean="0" baseline="-18518" sz="1125" spc="472">
                <a:latin typeface="Times New Roman"/>
                <a:cs typeface="Times New Roman"/>
              </a:rPr>
              <a:t>  </a:t>
            </a:r>
            <a:r>
              <a:rPr dirty="0" smtClean="0" baseline="-18518" sz="1125" spc="97">
                <a:latin typeface="Times New Roman"/>
                <a:cs typeface="Times New Roman"/>
              </a:rPr>
              <a:t> </a:t>
            </a:r>
            <a:r>
              <a:rPr dirty="0" smtClean="0" sz="1100" spc="475">
                <a:latin typeface="Symbol"/>
                <a:cs typeface="Symbol"/>
              </a:rPr>
              <a:t></a:t>
            </a:r>
            <a:r>
              <a:rPr dirty="0" smtClean="0" sz="1100" spc="475">
                <a:latin typeface="Times New Roman"/>
                <a:cs typeface="Times New Roman"/>
              </a:rPr>
              <a:t> </a:t>
            </a:r>
            <a:r>
              <a:rPr dirty="0" smtClean="0" sz="1100" spc="-85">
                <a:latin typeface="Times New Roman"/>
                <a:cs typeface="Times New Roman"/>
              </a:rPr>
              <a:t> </a:t>
            </a:r>
            <a:r>
              <a:rPr dirty="0" smtClean="0" sz="1100" spc="625" i="1">
                <a:latin typeface="Times New Roman"/>
                <a:cs typeface="Times New Roman"/>
              </a:rPr>
              <a:t>H</a:t>
            </a:r>
            <a:r>
              <a:rPr dirty="0" smtClean="0" sz="1100" spc="-155" i="1">
                <a:latin typeface="Times New Roman"/>
                <a:cs typeface="Times New Roman"/>
              </a:rPr>
              <a:t> </a:t>
            </a:r>
            <a:r>
              <a:rPr dirty="0" smtClean="0" baseline="-18518" sz="1125" spc="465">
                <a:latin typeface="Times New Roman"/>
                <a:cs typeface="Times New Roman"/>
              </a:rPr>
              <a:t>3</a:t>
            </a:r>
            <a:r>
              <a:rPr dirty="0" smtClean="0" sz="1100" spc="565" i="1">
                <a:latin typeface="Times New Roman"/>
                <a:cs typeface="Times New Roman"/>
              </a:rPr>
              <a:t>G</a:t>
            </a:r>
            <a:r>
              <a:rPr dirty="0" smtClean="0" baseline="-18518" sz="1125" spc="457">
                <a:latin typeface="Times New Roman"/>
                <a:cs typeface="Times New Roman"/>
              </a:rPr>
              <a:t>3</a:t>
            </a:r>
            <a:r>
              <a:rPr dirty="0" smtClean="0" sz="1100" spc="585" i="1">
                <a:latin typeface="Times New Roman"/>
                <a:cs typeface="Times New Roman"/>
              </a:rPr>
              <a:t>G</a:t>
            </a:r>
            <a:r>
              <a:rPr dirty="0" smtClean="0" baseline="-18518" sz="1125" spc="472">
                <a:latin typeface="Times New Roman"/>
                <a:cs typeface="Times New Roman"/>
              </a:rPr>
              <a:t>6</a:t>
            </a:r>
            <a:r>
              <a:rPr dirty="0" smtClean="0" baseline="-18518" sz="1125" spc="-44">
                <a:latin typeface="Times New Roman"/>
                <a:cs typeface="Times New Roman"/>
              </a:rPr>
              <a:t> </a:t>
            </a:r>
            <a:r>
              <a:rPr dirty="0" smtClean="0" sz="1100" spc="625" i="1">
                <a:latin typeface="Times New Roman"/>
                <a:cs typeface="Times New Roman"/>
              </a:rPr>
              <a:t>H</a:t>
            </a:r>
            <a:r>
              <a:rPr dirty="0" smtClean="0" sz="1100" spc="-135" i="1">
                <a:latin typeface="Times New Roman"/>
                <a:cs typeface="Times New Roman"/>
              </a:rPr>
              <a:t> </a:t>
            </a:r>
            <a:r>
              <a:rPr dirty="0" smtClean="0" baseline="-18518" sz="1125" spc="472">
                <a:latin typeface="Times New Roman"/>
                <a:cs typeface="Times New Roman"/>
              </a:rPr>
              <a:t>6</a:t>
            </a:r>
            <a:r>
              <a:rPr dirty="0" smtClean="0" baseline="-18518" sz="1125" spc="472">
                <a:latin typeface="Times New Roman"/>
                <a:cs typeface="Times New Roman"/>
              </a:rPr>
              <a:t>  </a:t>
            </a:r>
            <a:r>
              <a:rPr dirty="0" smtClean="0" baseline="-18518" sz="1125" spc="60">
                <a:latin typeface="Times New Roman"/>
                <a:cs typeface="Times New Roman"/>
              </a:rPr>
              <a:t> </a:t>
            </a:r>
            <a:r>
              <a:rPr dirty="0" smtClean="0" sz="1100" spc="475">
                <a:latin typeface="Symbol"/>
                <a:cs typeface="Symbol"/>
              </a:rPr>
              <a:t></a:t>
            </a:r>
            <a:r>
              <a:rPr dirty="0" smtClean="0" sz="1100" spc="475">
                <a:latin typeface="Times New Roman"/>
                <a:cs typeface="Times New Roman"/>
              </a:rPr>
              <a:t> </a:t>
            </a:r>
            <a:r>
              <a:rPr dirty="0" smtClean="0" sz="1100" spc="-80">
                <a:latin typeface="Times New Roman"/>
                <a:cs typeface="Times New Roman"/>
              </a:rPr>
              <a:t> </a:t>
            </a:r>
            <a:r>
              <a:rPr dirty="0" smtClean="0" sz="1100" spc="625" i="1">
                <a:latin typeface="Times New Roman"/>
                <a:cs typeface="Times New Roman"/>
              </a:rPr>
              <a:t>H</a:t>
            </a:r>
            <a:r>
              <a:rPr dirty="0" smtClean="0" sz="1100" spc="-150" i="1">
                <a:latin typeface="Times New Roman"/>
                <a:cs typeface="Times New Roman"/>
              </a:rPr>
              <a:t> </a:t>
            </a:r>
            <a:r>
              <a:rPr dirty="0" smtClean="0" baseline="-18518" sz="1125" spc="465">
                <a:latin typeface="Times New Roman"/>
                <a:cs typeface="Times New Roman"/>
              </a:rPr>
              <a:t>3</a:t>
            </a:r>
            <a:r>
              <a:rPr dirty="0" smtClean="0" sz="1100" spc="560" i="1">
                <a:latin typeface="Times New Roman"/>
                <a:cs typeface="Times New Roman"/>
              </a:rPr>
              <a:t>G</a:t>
            </a:r>
            <a:r>
              <a:rPr dirty="0" smtClean="0" baseline="-18518" sz="1125" spc="472">
                <a:latin typeface="Times New Roman"/>
                <a:cs typeface="Times New Roman"/>
              </a:rPr>
              <a:t>3</a:t>
            </a:r>
            <a:r>
              <a:rPr dirty="0" smtClean="0" sz="1100" spc="580" i="1">
                <a:latin typeface="Times New Roman"/>
                <a:cs typeface="Times New Roman"/>
              </a:rPr>
              <a:t>G</a:t>
            </a:r>
            <a:r>
              <a:rPr dirty="0" smtClean="0" baseline="-18518" sz="1125" spc="472">
                <a:latin typeface="Times New Roman"/>
                <a:cs typeface="Times New Roman"/>
              </a:rPr>
              <a:t>7</a:t>
            </a:r>
            <a:r>
              <a:rPr dirty="0" smtClean="0" baseline="-18518" sz="1125" spc="-7">
                <a:latin typeface="Times New Roman"/>
                <a:cs typeface="Times New Roman"/>
              </a:rPr>
              <a:t> </a:t>
            </a:r>
            <a:r>
              <a:rPr dirty="0" smtClean="0" sz="1100" spc="625" i="1">
                <a:latin typeface="Times New Roman"/>
                <a:cs typeface="Times New Roman"/>
              </a:rPr>
              <a:t>H</a:t>
            </a:r>
            <a:r>
              <a:rPr dirty="0" smtClean="0" sz="1100" spc="-135" i="1">
                <a:latin typeface="Times New Roman"/>
                <a:cs typeface="Times New Roman"/>
              </a:rPr>
              <a:t> </a:t>
            </a:r>
            <a:r>
              <a:rPr dirty="0" smtClean="0" baseline="-18518" sz="1125" spc="472">
                <a:latin typeface="Times New Roman"/>
                <a:cs typeface="Times New Roman"/>
              </a:rPr>
              <a:t>7</a:t>
            </a:r>
            <a:r>
              <a:rPr dirty="0" smtClean="0" baseline="-18518" sz="1125" spc="472">
                <a:latin typeface="Times New Roman"/>
                <a:cs typeface="Times New Roman"/>
              </a:rPr>
              <a:t> </a:t>
            </a:r>
            <a:r>
              <a:rPr dirty="0" smtClean="0" baseline="-18518" sz="1125" spc="-104">
                <a:latin typeface="Times New Roman"/>
                <a:cs typeface="Times New Roman"/>
              </a:rPr>
              <a:t> </a:t>
            </a:r>
            <a:r>
              <a:rPr dirty="0" smtClean="0" sz="1500" spc="140">
                <a:latin typeface="Symbol"/>
                <a:cs typeface="Symbol"/>
              </a:rPr>
              <a:t></a:t>
            </a:r>
            <a:endParaRPr sz="1500">
              <a:latin typeface="Symbol"/>
              <a:cs typeface="Symbol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65"/>
              </a:spcBef>
            </a:pPr>
            <a:endParaRPr sz="1100"/>
          </a:p>
          <a:p>
            <a:pPr marL="58419">
              <a:lnSpc>
                <a:spcPct val="100000"/>
              </a:lnSpc>
            </a:pPr>
            <a:r>
              <a:rPr dirty="0" smtClean="0" sz="1500" spc="690">
                <a:latin typeface="Symbol"/>
                <a:cs typeface="Symbol"/>
              </a:rPr>
              <a:t></a:t>
            </a:r>
            <a:r>
              <a:rPr dirty="0" smtClean="0" baseline="-18518" sz="1575" spc="652">
                <a:latin typeface="Times New Roman"/>
                <a:cs typeface="Times New Roman"/>
              </a:rPr>
              <a:t>1</a:t>
            </a:r>
            <a:r>
              <a:rPr dirty="0" smtClean="0" baseline="-18518" sz="1575" spc="652">
                <a:latin typeface="Times New Roman"/>
                <a:cs typeface="Times New Roman"/>
              </a:rPr>
              <a:t>  </a:t>
            </a:r>
            <a:r>
              <a:rPr dirty="0" smtClean="0" baseline="-18518" sz="1575" spc="104">
                <a:latin typeface="Times New Roman"/>
                <a:cs typeface="Times New Roman"/>
              </a:rPr>
              <a:t> </a:t>
            </a:r>
            <a:r>
              <a:rPr dirty="0" smtClean="0" sz="1500" spc="680">
                <a:latin typeface="Symbol"/>
                <a:cs typeface="Symbol"/>
              </a:rPr>
              <a:t></a:t>
            </a:r>
            <a:r>
              <a:rPr dirty="0" smtClean="0" sz="1500" spc="15">
                <a:latin typeface="Times New Roman"/>
                <a:cs typeface="Times New Roman"/>
              </a:rPr>
              <a:t> </a:t>
            </a:r>
            <a:r>
              <a:rPr dirty="0" smtClean="0" sz="1500" spc="620">
                <a:latin typeface="Times New Roman"/>
                <a:cs typeface="Times New Roman"/>
              </a:rPr>
              <a:t>1</a:t>
            </a:r>
            <a:r>
              <a:rPr dirty="0" smtClean="0" sz="1500" spc="-130">
                <a:latin typeface="Times New Roman"/>
                <a:cs typeface="Times New Roman"/>
              </a:rPr>
              <a:t> </a:t>
            </a:r>
            <a:r>
              <a:rPr dirty="0" smtClean="0" sz="1500" spc="680">
                <a:latin typeface="Symbol"/>
                <a:cs typeface="Symbol"/>
              </a:rPr>
              <a:t></a:t>
            </a:r>
            <a:r>
              <a:rPr dirty="0" smtClean="0" sz="1500" spc="65">
                <a:latin typeface="Times New Roman"/>
                <a:cs typeface="Times New Roman"/>
              </a:rPr>
              <a:t> </a:t>
            </a:r>
            <a:r>
              <a:rPr dirty="0" smtClean="0" sz="2050" spc="165">
                <a:latin typeface="Symbol"/>
                <a:cs typeface="Symbol"/>
              </a:rPr>
              <a:t></a:t>
            </a:r>
            <a:r>
              <a:rPr dirty="0" smtClean="0" sz="1500" spc="540" i="1">
                <a:latin typeface="Times New Roman"/>
                <a:cs typeface="Times New Roman"/>
              </a:rPr>
              <a:t>L</a:t>
            </a:r>
            <a:r>
              <a:rPr dirty="0" smtClean="0" baseline="-18518" sz="1575" spc="652">
                <a:latin typeface="Times New Roman"/>
                <a:cs typeface="Times New Roman"/>
              </a:rPr>
              <a:t>3</a:t>
            </a:r>
            <a:r>
              <a:rPr dirty="0" smtClean="0" baseline="-18518" sz="1575" spc="652">
                <a:latin typeface="Times New Roman"/>
                <a:cs typeface="Times New Roman"/>
              </a:rPr>
              <a:t>  </a:t>
            </a:r>
            <a:r>
              <a:rPr dirty="0" smtClean="0" baseline="-18518" sz="1575" spc="-67">
                <a:latin typeface="Times New Roman"/>
                <a:cs typeface="Times New Roman"/>
              </a:rPr>
              <a:t> </a:t>
            </a:r>
            <a:r>
              <a:rPr dirty="0" smtClean="0" sz="1500" spc="680">
                <a:latin typeface="Symbol"/>
                <a:cs typeface="Symbol"/>
              </a:rPr>
              <a:t></a:t>
            </a:r>
            <a:r>
              <a:rPr dirty="0" smtClean="0" sz="1500" spc="680">
                <a:latin typeface="Times New Roman"/>
                <a:cs typeface="Times New Roman"/>
              </a:rPr>
              <a:t> </a:t>
            </a:r>
            <a:r>
              <a:rPr dirty="0" smtClean="0" sz="1500" spc="-150">
                <a:latin typeface="Times New Roman"/>
                <a:cs typeface="Times New Roman"/>
              </a:rPr>
              <a:t> </a:t>
            </a:r>
            <a:r>
              <a:rPr dirty="0" smtClean="0" sz="1500" spc="595" i="1">
                <a:latin typeface="Times New Roman"/>
                <a:cs typeface="Times New Roman"/>
              </a:rPr>
              <a:t>L</a:t>
            </a:r>
            <a:r>
              <a:rPr dirty="0" smtClean="0" baseline="-18518" sz="1575" spc="652">
                <a:latin typeface="Times New Roman"/>
                <a:cs typeface="Times New Roman"/>
              </a:rPr>
              <a:t>4</a:t>
            </a:r>
            <a:r>
              <a:rPr dirty="0" smtClean="0" baseline="-18518" sz="1575" spc="135">
                <a:latin typeface="Times New Roman"/>
                <a:cs typeface="Times New Roman"/>
              </a:rPr>
              <a:t> </a:t>
            </a:r>
            <a:r>
              <a:rPr dirty="0" smtClean="0" sz="2050" spc="215">
                <a:latin typeface="Symbol"/>
                <a:cs typeface="Symbol"/>
              </a:rPr>
              <a:t></a:t>
            </a:r>
            <a:endParaRPr sz="2050">
              <a:latin typeface="Symbol"/>
              <a:cs typeface="Symbol"/>
            </a:endParaRPr>
          </a:p>
          <a:p>
            <a:pPr marL="33020">
              <a:lnSpc>
                <a:spcPct val="100000"/>
              </a:lnSpc>
              <a:spcBef>
                <a:spcPts val="345"/>
              </a:spcBef>
            </a:pPr>
            <a:r>
              <a:rPr dirty="0" smtClean="0" sz="1350" spc="220">
                <a:latin typeface="Symbol"/>
                <a:cs typeface="Symbol"/>
              </a:rPr>
              <a:t></a:t>
            </a:r>
            <a:r>
              <a:rPr dirty="0" smtClean="0" baseline="-25925" sz="1125" spc="225">
                <a:latin typeface="Times New Roman"/>
                <a:cs typeface="Times New Roman"/>
              </a:rPr>
              <a:t>1</a:t>
            </a:r>
            <a:r>
              <a:rPr dirty="0" smtClean="0" baseline="-25925" sz="1125" spc="225">
                <a:latin typeface="Times New Roman"/>
                <a:cs typeface="Times New Roman"/>
              </a:rPr>
              <a:t>  </a:t>
            </a:r>
            <a:r>
              <a:rPr dirty="0" smtClean="0" baseline="-25925" sz="1125" spc="-67">
                <a:latin typeface="Times New Roman"/>
                <a:cs typeface="Times New Roman"/>
              </a:rPr>
              <a:t> </a:t>
            </a:r>
            <a:r>
              <a:rPr dirty="0" smtClean="0" sz="1350" spc="250">
                <a:latin typeface="Symbol"/>
                <a:cs typeface="Symbol"/>
              </a:rPr>
              <a:t></a:t>
            </a:r>
            <a:r>
              <a:rPr dirty="0" smtClean="0" sz="1350" spc="-120">
                <a:latin typeface="Times New Roman"/>
                <a:cs typeface="Times New Roman"/>
              </a:rPr>
              <a:t> </a:t>
            </a:r>
            <a:r>
              <a:rPr dirty="0" smtClean="0" sz="1350" spc="325">
                <a:latin typeface="Times New Roman"/>
                <a:cs typeface="Times New Roman"/>
              </a:rPr>
              <a:t>1</a:t>
            </a:r>
            <a:r>
              <a:rPr dirty="0" smtClean="0" sz="1350" spc="250">
                <a:latin typeface="Symbol"/>
                <a:cs typeface="Symbol"/>
              </a:rPr>
              <a:t></a:t>
            </a:r>
            <a:r>
              <a:rPr dirty="0" smtClean="0" sz="1350" spc="-114">
                <a:latin typeface="Times New Roman"/>
                <a:cs typeface="Times New Roman"/>
              </a:rPr>
              <a:t> </a:t>
            </a:r>
            <a:r>
              <a:rPr dirty="0" smtClean="0" sz="1750" spc="-100">
                <a:latin typeface="Symbol"/>
                <a:cs typeface="Symbol"/>
              </a:rPr>
              <a:t></a:t>
            </a:r>
            <a:r>
              <a:rPr dirty="0" smtClean="0" sz="1350" spc="235" i="1">
                <a:latin typeface="Times New Roman"/>
                <a:cs typeface="Times New Roman"/>
              </a:rPr>
              <a:t>G</a:t>
            </a:r>
            <a:r>
              <a:rPr dirty="0" smtClean="0" baseline="-25925" sz="1125" spc="225">
                <a:latin typeface="Times New Roman"/>
                <a:cs typeface="Times New Roman"/>
              </a:rPr>
              <a:t>6</a:t>
            </a:r>
            <a:r>
              <a:rPr dirty="0" smtClean="0" baseline="-25925" sz="1125" spc="-127">
                <a:latin typeface="Times New Roman"/>
                <a:cs typeface="Times New Roman"/>
              </a:rPr>
              <a:t> </a:t>
            </a:r>
            <a:r>
              <a:rPr dirty="0" smtClean="0" sz="1350" spc="400" i="1">
                <a:latin typeface="Times New Roman"/>
                <a:cs typeface="Times New Roman"/>
              </a:rPr>
              <a:t>H</a:t>
            </a:r>
            <a:r>
              <a:rPr dirty="0" smtClean="0" baseline="-25925" sz="1125" spc="225">
                <a:latin typeface="Times New Roman"/>
                <a:cs typeface="Times New Roman"/>
              </a:rPr>
              <a:t>6</a:t>
            </a:r>
            <a:r>
              <a:rPr dirty="0" smtClean="0" baseline="-25925" sz="1125" spc="225">
                <a:latin typeface="Times New Roman"/>
                <a:cs typeface="Times New Roman"/>
              </a:rPr>
              <a:t> </a:t>
            </a:r>
            <a:r>
              <a:rPr dirty="0" smtClean="0" baseline="-25925" sz="1125" spc="97">
                <a:latin typeface="Times New Roman"/>
                <a:cs typeface="Times New Roman"/>
              </a:rPr>
              <a:t> </a:t>
            </a:r>
            <a:r>
              <a:rPr dirty="0" smtClean="0" sz="1350" spc="250">
                <a:latin typeface="Symbol"/>
                <a:cs typeface="Symbol"/>
              </a:rPr>
              <a:t></a:t>
            </a:r>
            <a:r>
              <a:rPr dirty="0" smtClean="0" sz="1350" spc="-114">
                <a:latin typeface="Times New Roman"/>
                <a:cs typeface="Times New Roman"/>
              </a:rPr>
              <a:t> </a:t>
            </a:r>
            <a:r>
              <a:rPr dirty="0" smtClean="0" sz="1350" spc="235" i="1">
                <a:latin typeface="Times New Roman"/>
                <a:cs typeface="Times New Roman"/>
              </a:rPr>
              <a:t>G</a:t>
            </a:r>
            <a:r>
              <a:rPr dirty="0" smtClean="0" baseline="-25925" sz="1125" spc="225">
                <a:latin typeface="Times New Roman"/>
                <a:cs typeface="Times New Roman"/>
              </a:rPr>
              <a:t>7</a:t>
            </a:r>
            <a:r>
              <a:rPr dirty="0" smtClean="0" baseline="-25925" sz="1125" spc="-97">
                <a:latin typeface="Times New Roman"/>
                <a:cs typeface="Times New Roman"/>
              </a:rPr>
              <a:t> </a:t>
            </a:r>
            <a:r>
              <a:rPr dirty="0" smtClean="0" sz="1350" spc="405" i="1">
                <a:latin typeface="Times New Roman"/>
                <a:cs typeface="Times New Roman"/>
              </a:rPr>
              <a:t>H</a:t>
            </a:r>
            <a:r>
              <a:rPr dirty="0" smtClean="0" baseline="-25925" sz="1125" spc="225">
                <a:latin typeface="Times New Roman"/>
                <a:cs typeface="Times New Roman"/>
              </a:rPr>
              <a:t>7</a:t>
            </a:r>
            <a:r>
              <a:rPr dirty="0" smtClean="0" baseline="-25925" sz="1125" spc="60">
                <a:latin typeface="Times New Roman"/>
                <a:cs typeface="Times New Roman"/>
              </a:rPr>
              <a:t> </a:t>
            </a:r>
            <a:r>
              <a:rPr dirty="0" smtClean="0" sz="1750" spc="10">
                <a:latin typeface="Symbol"/>
                <a:cs typeface="Symbol"/>
              </a:rPr>
              <a:t></a:t>
            </a:r>
            <a:endParaRPr sz="1750">
              <a:latin typeface="Symbol"/>
              <a:cs typeface="Symbol"/>
            </a:endParaRPr>
          </a:p>
          <a:p>
            <a:pPr>
              <a:lnSpc>
                <a:spcPts val="1000"/>
              </a:lnSpc>
              <a:spcBef>
                <a:spcPts val="59"/>
              </a:spcBef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700" spc="560">
                <a:latin typeface="Symbol"/>
                <a:cs typeface="Symbol"/>
              </a:rPr>
              <a:t></a:t>
            </a:r>
            <a:r>
              <a:rPr dirty="0" smtClean="0" baseline="-20833" sz="1800" spc="375">
                <a:latin typeface="Times New Roman"/>
                <a:cs typeface="Times New Roman"/>
              </a:rPr>
              <a:t>2</a:t>
            </a:r>
            <a:r>
              <a:rPr dirty="0" smtClean="0" baseline="-20833" sz="1800" spc="375">
                <a:latin typeface="Times New Roman"/>
                <a:cs typeface="Times New Roman"/>
              </a:rPr>
              <a:t>  </a:t>
            </a:r>
            <a:r>
              <a:rPr dirty="0" smtClean="0" baseline="-20833" sz="1800" spc="-30">
                <a:latin typeface="Times New Roman"/>
                <a:cs typeface="Times New Roman"/>
              </a:rPr>
              <a:t> </a:t>
            </a:r>
            <a:r>
              <a:rPr dirty="0" smtClean="0" sz="1700" spc="400">
                <a:latin typeface="Symbol"/>
                <a:cs typeface="Symbol"/>
              </a:rPr>
              <a:t></a:t>
            </a:r>
            <a:r>
              <a:rPr dirty="0" smtClean="0" sz="1700" spc="-80">
                <a:latin typeface="Times New Roman"/>
                <a:cs typeface="Times New Roman"/>
              </a:rPr>
              <a:t> </a:t>
            </a:r>
            <a:r>
              <a:rPr dirty="0" smtClean="0" sz="1700" spc="365">
                <a:latin typeface="Times New Roman"/>
                <a:cs typeface="Times New Roman"/>
              </a:rPr>
              <a:t>1</a:t>
            </a:r>
            <a:r>
              <a:rPr dirty="0" smtClean="0" sz="1700" spc="-204">
                <a:latin typeface="Times New Roman"/>
                <a:cs typeface="Times New Roman"/>
              </a:rPr>
              <a:t> </a:t>
            </a:r>
            <a:r>
              <a:rPr dirty="0" smtClean="0" sz="1700" spc="400">
                <a:latin typeface="Symbol"/>
                <a:cs typeface="Symbol"/>
              </a:rPr>
              <a:t></a:t>
            </a:r>
            <a:r>
              <a:rPr dirty="0" smtClean="0" sz="1700" spc="-40">
                <a:latin typeface="Times New Roman"/>
                <a:cs typeface="Times New Roman"/>
              </a:rPr>
              <a:t> </a:t>
            </a:r>
            <a:r>
              <a:rPr dirty="0" smtClean="0" sz="2350" spc="-25">
                <a:latin typeface="Symbol"/>
                <a:cs typeface="Symbol"/>
              </a:rPr>
              <a:t></a:t>
            </a:r>
            <a:r>
              <a:rPr dirty="0" smtClean="0" sz="1700" spc="140" i="1">
                <a:latin typeface="Times New Roman"/>
                <a:cs typeface="Times New Roman"/>
              </a:rPr>
              <a:t>L</a:t>
            </a:r>
            <a:r>
              <a:rPr dirty="0" smtClean="0" baseline="-20833" sz="1800" spc="375">
                <a:latin typeface="Times New Roman"/>
                <a:cs typeface="Times New Roman"/>
              </a:rPr>
              <a:t>1</a:t>
            </a:r>
            <a:r>
              <a:rPr dirty="0" smtClean="0" baseline="-20833" sz="1800" spc="375">
                <a:latin typeface="Times New Roman"/>
                <a:cs typeface="Times New Roman"/>
              </a:rPr>
              <a:t> </a:t>
            </a:r>
            <a:r>
              <a:rPr dirty="0" smtClean="0" baseline="-20833" sz="1800" spc="-22">
                <a:latin typeface="Times New Roman"/>
                <a:cs typeface="Times New Roman"/>
              </a:rPr>
              <a:t> </a:t>
            </a:r>
            <a:r>
              <a:rPr dirty="0" smtClean="0" sz="1700" spc="400">
                <a:latin typeface="Symbol"/>
                <a:cs typeface="Symbol"/>
              </a:rPr>
              <a:t></a:t>
            </a:r>
            <a:r>
              <a:rPr dirty="0" smtClean="0" sz="1700" spc="105">
                <a:latin typeface="Times New Roman"/>
                <a:cs typeface="Times New Roman"/>
              </a:rPr>
              <a:t> </a:t>
            </a:r>
            <a:r>
              <a:rPr dirty="0" smtClean="0" sz="1700" spc="320" i="1">
                <a:latin typeface="Times New Roman"/>
                <a:cs typeface="Times New Roman"/>
              </a:rPr>
              <a:t>L</a:t>
            </a:r>
            <a:r>
              <a:rPr dirty="0" smtClean="0" baseline="-20833" sz="1800" spc="375">
                <a:latin typeface="Times New Roman"/>
                <a:cs typeface="Times New Roman"/>
              </a:rPr>
              <a:t>2</a:t>
            </a:r>
            <a:r>
              <a:rPr dirty="0" smtClean="0" baseline="-20833" sz="1800" spc="22">
                <a:latin typeface="Times New Roman"/>
                <a:cs typeface="Times New Roman"/>
              </a:rPr>
              <a:t> </a:t>
            </a:r>
            <a:r>
              <a:rPr dirty="0" smtClean="0" sz="2350" spc="15">
                <a:latin typeface="Symbol"/>
                <a:cs typeface="Symbol"/>
              </a:rPr>
              <a:t></a:t>
            </a:r>
            <a:endParaRPr sz="2350">
              <a:latin typeface="Symbol"/>
              <a:cs typeface="Symbol"/>
            </a:endParaRPr>
          </a:p>
          <a:p>
            <a:pPr marL="33655">
              <a:lnSpc>
                <a:spcPct val="100000"/>
              </a:lnSpc>
              <a:spcBef>
                <a:spcPts val="295"/>
              </a:spcBef>
            </a:pPr>
            <a:r>
              <a:rPr dirty="0" smtClean="0" sz="1750" spc="114">
                <a:latin typeface="Symbol"/>
                <a:cs typeface="Symbol"/>
              </a:rPr>
              <a:t></a:t>
            </a:r>
            <a:r>
              <a:rPr dirty="0" smtClean="0" baseline="-25000" sz="1500" spc="52">
                <a:latin typeface="Times New Roman"/>
                <a:cs typeface="Times New Roman"/>
              </a:rPr>
              <a:t>2</a:t>
            </a:r>
            <a:r>
              <a:rPr dirty="0" smtClean="0" baseline="-25000" sz="1500" spc="52">
                <a:latin typeface="Times New Roman"/>
                <a:cs typeface="Times New Roman"/>
              </a:rPr>
              <a:t> </a:t>
            </a:r>
            <a:r>
              <a:rPr dirty="0" smtClean="0" baseline="-25000" sz="1500" spc="82">
                <a:latin typeface="Times New Roman"/>
                <a:cs typeface="Times New Roman"/>
              </a:rPr>
              <a:t> </a:t>
            </a:r>
            <a:r>
              <a:rPr dirty="0" smtClean="0" sz="1750" spc="45">
                <a:latin typeface="Symbol"/>
                <a:cs typeface="Symbol"/>
              </a:rPr>
              <a:t></a:t>
            </a:r>
            <a:r>
              <a:rPr dirty="0" smtClean="0" sz="1750" spc="-265">
                <a:latin typeface="Times New Roman"/>
                <a:cs typeface="Times New Roman"/>
              </a:rPr>
              <a:t> </a:t>
            </a:r>
            <a:r>
              <a:rPr dirty="0" smtClean="0" sz="1750" spc="135">
                <a:latin typeface="Times New Roman"/>
                <a:cs typeface="Times New Roman"/>
              </a:rPr>
              <a:t>1</a:t>
            </a:r>
            <a:r>
              <a:rPr dirty="0" smtClean="0" sz="1750" spc="45">
                <a:latin typeface="Symbol"/>
                <a:cs typeface="Symbol"/>
              </a:rPr>
              <a:t></a:t>
            </a:r>
            <a:r>
              <a:rPr dirty="0" smtClean="0" sz="1750" spc="-215">
                <a:latin typeface="Times New Roman"/>
                <a:cs typeface="Times New Roman"/>
              </a:rPr>
              <a:t> </a:t>
            </a:r>
            <a:r>
              <a:rPr dirty="0" smtClean="0" sz="2350" spc="-290">
                <a:latin typeface="Symbol"/>
                <a:cs typeface="Symbol"/>
              </a:rPr>
              <a:t></a:t>
            </a:r>
            <a:r>
              <a:rPr dirty="0" smtClean="0" sz="1750" spc="-10" i="1">
                <a:latin typeface="Times New Roman"/>
                <a:cs typeface="Times New Roman"/>
              </a:rPr>
              <a:t>G</a:t>
            </a:r>
            <a:r>
              <a:rPr dirty="0" smtClean="0" baseline="-25000" sz="1500" spc="52">
                <a:latin typeface="Times New Roman"/>
                <a:cs typeface="Times New Roman"/>
              </a:rPr>
              <a:t>2</a:t>
            </a:r>
            <a:r>
              <a:rPr dirty="0" smtClean="0" baseline="-25000" sz="1500" spc="-202">
                <a:latin typeface="Times New Roman"/>
                <a:cs typeface="Times New Roman"/>
              </a:rPr>
              <a:t> </a:t>
            </a:r>
            <a:r>
              <a:rPr dirty="0" smtClean="0" sz="1750" spc="160" i="1">
                <a:latin typeface="Times New Roman"/>
                <a:cs typeface="Times New Roman"/>
              </a:rPr>
              <a:t>H</a:t>
            </a:r>
            <a:r>
              <a:rPr dirty="0" smtClean="0" baseline="-25000" sz="1500" spc="52">
                <a:latin typeface="Times New Roman"/>
                <a:cs typeface="Times New Roman"/>
              </a:rPr>
              <a:t>2</a:t>
            </a:r>
            <a:r>
              <a:rPr dirty="0" smtClean="0" baseline="-25000" sz="1500" spc="52">
                <a:latin typeface="Times New Roman"/>
                <a:cs typeface="Times New Roman"/>
              </a:rPr>
              <a:t> </a:t>
            </a:r>
            <a:r>
              <a:rPr dirty="0" smtClean="0" baseline="-25000" sz="1500" spc="-82">
                <a:latin typeface="Times New Roman"/>
                <a:cs typeface="Times New Roman"/>
              </a:rPr>
              <a:t> </a:t>
            </a:r>
            <a:r>
              <a:rPr dirty="0" smtClean="0" sz="1750" spc="45">
                <a:latin typeface="Symbol"/>
                <a:cs typeface="Symbol"/>
              </a:rPr>
              <a:t></a:t>
            </a:r>
            <a:r>
              <a:rPr dirty="0" smtClean="0" sz="1750" spc="-215">
                <a:latin typeface="Times New Roman"/>
                <a:cs typeface="Times New Roman"/>
              </a:rPr>
              <a:t> </a:t>
            </a:r>
            <a:r>
              <a:rPr dirty="0" smtClean="0" sz="1750" spc="-35" i="1">
                <a:latin typeface="Times New Roman"/>
                <a:cs typeface="Times New Roman"/>
              </a:rPr>
              <a:t>G</a:t>
            </a:r>
            <a:r>
              <a:rPr dirty="0" smtClean="0" baseline="-25000" sz="1500" spc="179">
                <a:latin typeface="Times New Roman"/>
                <a:cs typeface="Times New Roman"/>
              </a:rPr>
              <a:t>3</a:t>
            </a:r>
            <a:r>
              <a:rPr dirty="0" smtClean="0" sz="1750" spc="125" i="1">
                <a:latin typeface="Times New Roman"/>
                <a:cs typeface="Times New Roman"/>
              </a:rPr>
              <a:t>H</a:t>
            </a:r>
            <a:r>
              <a:rPr dirty="0" smtClean="0" baseline="-25000" sz="1500" spc="52">
                <a:latin typeface="Times New Roman"/>
                <a:cs typeface="Times New Roman"/>
              </a:rPr>
              <a:t>3</a:t>
            </a:r>
            <a:r>
              <a:rPr dirty="0" smtClean="0" baseline="-25000" sz="1500" spc="-82">
                <a:latin typeface="Times New Roman"/>
                <a:cs typeface="Times New Roman"/>
              </a:rPr>
              <a:t> </a:t>
            </a:r>
            <a:r>
              <a:rPr dirty="0" smtClean="0" sz="2350" spc="-180">
                <a:latin typeface="Symbol"/>
                <a:cs typeface="Symbol"/>
              </a:rPr>
              <a:t></a:t>
            </a:r>
            <a:endParaRPr sz="2350">
              <a:latin typeface="Symbol"/>
              <a:cs typeface="Symbol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741668" y="9261550"/>
            <a:ext cx="496570" cy="1790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20</a:t>
            </a:r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7651" y="449580"/>
            <a:ext cx="673925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6191885" algn="l"/>
                <a:tab pos="6725284" algn="l"/>
              </a:tabLst>
            </a:pPr>
            <a:r>
              <a:rPr dirty="0" smtClean="0" sz="1200" spc="-125" u="sng">
                <a:latin typeface="Cambria"/>
                <a:cs typeface="Cambria"/>
              </a:rPr>
              <a:t> </a:t>
            </a:r>
            <a:r>
              <a:rPr dirty="0" smtClean="0" sz="1200" spc="-15" u="sng">
                <a:latin typeface="Cambria"/>
                <a:cs typeface="Cambria"/>
              </a:rPr>
              <a:t>C</a:t>
            </a:r>
            <a:r>
              <a:rPr dirty="0" smtClean="0" sz="1200" spc="0" u="sng">
                <a:latin typeface="Cambria"/>
                <a:cs typeface="Cambria"/>
              </a:rPr>
              <a:t>ont</a:t>
            </a:r>
            <a:r>
              <a:rPr dirty="0" smtClean="0" sz="1200" spc="-10" u="sng">
                <a:latin typeface="Cambria"/>
                <a:cs typeface="Cambria"/>
              </a:rPr>
              <a:t>r</a:t>
            </a:r>
            <a:r>
              <a:rPr dirty="0" smtClean="0" sz="1200" spc="0" u="sng">
                <a:latin typeface="Cambria"/>
                <a:cs typeface="Cambria"/>
              </a:rPr>
              <a:t>ol</a:t>
            </a:r>
            <a:r>
              <a:rPr dirty="0" smtClean="0" sz="1200" spc="0" u="sng">
                <a:latin typeface="Cambria"/>
                <a:cs typeface="Cambria"/>
              </a:rPr>
              <a:t> 	</a:t>
            </a:r>
            <a:r>
              <a:rPr dirty="0" smtClean="0" sz="1200" spc="-10" u="sng">
                <a:latin typeface="Cambria"/>
                <a:cs typeface="Cambria"/>
              </a:rPr>
              <a:t>L</a:t>
            </a:r>
            <a:r>
              <a:rPr dirty="0" smtClean="0" sz="1200" spc="-5" u="sng">
                <a:latin typeface="Cambria"/>
                <a:cs typeface="Cambria"/>
              </a:rPr>
              <a:t>ec.</a:t>
            </a:r>
            <a:r>
              <a:rPr dirty="0" smtClean="0" sz="1200" spc="5" u="sng">
                <a:latin typeface="Cambria"/>
                <a:cs typeface="Cambria"/>
              </a:rPr>
              <a:t> </a:t>
            </a:r>
            <a:r>
              <a:rPr dirty="0" smtClean="0" sz="1200" spc="-10" u="sng">
                <a:latin typeface="Cambria"/>
                <a:cs typeface="Cambria"/>
              </a:rPr>
              <a:t>3</a:t>
            </a:r>
            <a:r>
              <a:rPr dirty="0" smtClean="0" sz="1200" spc="-10" u="sng">
                <a:latin typeface="Cambria"/>
                <a:cs typeface="Cambria"/>
              </a:rPr>
              <a:t> 	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30351" y="921760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530351" y="925037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535940" y="6272657"/>
            <a:ext cx="176593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no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8444738"/>
            <a:ext cx="1913889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hree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1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675591" y="934554"/>
            <a:ext cx="1333313" cy="0"/>
          </a:xfrm>
          <a:custGeom>
            <a:avLst/>
            <a:gdLst/>
            <a:ahLst/>
            <a:cxnLst/>
            <a:rect l="l" t="t" r="r" b="b"/>
            <a:pathLst>
              <a:path w="1333313" h="0">
                <a:moveTo>
                  <a:pt x="0" y="0"/>
                </a:moveTo>
                <a:lnTo>
                  <a:pt x="1333313" y="0"/>
                </a:lnTo>
              </a:path>
            </a:pathLst>
          </a:custGeom>
          <a:ln w="63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1061184" y="1554647"/>
            <a:ext cx="5287405" cy="0"/>
          </a:xfrm>
          <a:custGeom>
            <a:avLst/>
            <a:gdLst/>
            <a:ahLst/>
            <a:cxnLst/>
            <a:rect l="l" t="t" r="r" b="b"/>
            <a:pathLst>
              <a:path w="5287405" h="0">
                <a:moveTo>
                  <a:pt x="0" y="0"/>
                </a:moveTo>
                <a:lnTo>
                  <a:pt x="5287405" y="0"/>
                </a:lnTo>
              </a:path>
            </a:pathLst>
          </a:custGeom>
          <a:ln w="776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3049904" y="2618739"/>
            <a:ext cx="4264660" cy="141795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535940" y="1966721"/>
            <a:ext cx="6698615" cy="24974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1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x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ple </a:t>
            </a:r>
            <a:r>
              <a:rPr dirty="0" smtClean="0" sz="1400" spc="7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5: </a:t>
            </a:r>
            <a:r>
              <a:rPr dirty="0" smtClean="0" sz="1400" spc="7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pp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y </a:t>
            </a:r>
            <a:r>
              <a:rPr dirty="0" smtClean="0" sz="1400" spc="70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on’s </a:t>
            </a:r>
            <a:r>
              <a:rPr dirty="0" smtClean="0" sz="1400" spc="80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R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le </a:t>
            </a:r>
            <a:r>
              <a:rPr dirty="0" smtClean="0" sz="1400" spc="7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to </a:t>
            </a:r>
            <a:r>
              <a:rPr dirty="0" smtClean="0" sz="1400" spc="7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c</a:t>
            </a:r>
            <a:r>
              <a:rPr dirty="0" smtClean="0" sz="1400" spc="5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cu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ate </a:t>
            </a:r>
            <a:r>
              <a:rPr dirty="0" smtClean="0" sz="1400" spc="7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5" b="1">
                <a:latin typeface="Times New Roman"/>
                <a:cs typeface="Times New Roman"/>
              </a:rPr>
              <a:t>h</a:t>
            </a:r>
            <a:r>
              <a:rPr dirty="0" smtClean="0" sz="1400" spc="0" b="1">
                <a:latin typeface="Times New Roman"/>
                <a:cs typeface="Times New Roman"/>
              </a:rPr>
              <a:t>e </a:t>
            </a:r>
            <a:r>
              <a:rPr dirty="0" smtClean="0" sz="1400" spc="7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tr</a:t>
            </a:r>
            <a:r>
              <a:rPr dirty="0" smtClean="0" sz="1400" spc="5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fer </a:t>
            </a:r>
            <a:r>
              <a:rPr dirty="0" smtClean="0" sz="1400" spc="8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func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ion </a:t>
            </a:r>
            <a:r>
              <a:rPr dirty="0" smtClean="0" sz="1400" spc="6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of </a:t>
            </a:r>
            <a:r>
              <a:rPr dirty="0" smtClean="0" sz="1400" spc="7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the </a:t>
            </a:r>
            <a:r>
              <a:rPr dirty="0" smtClean="0" sz="1400" spc="6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10" b="1">
                <a:latin typeface="Times New Roman"/>
                <a:cs typeface="Times New Roman"/>
              </a:rPr>
              <a:t>y</a:t>
            </a:r>
            <a:r>
              <a:rPr dirty="0" smtClean="0" sz="1400" spc="0" b="1">
                <a:latin typeface="Times New Roman"/>
                <a:cs typeface="Times New Roman"/>
              </a:rPr>
              <a:t>stem</a:t>
            </a:r>
            <a:r>
              <a:rPr dirty="0" smtClean="0" sz="1400" spc="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repr</a:t>
            </a:r>
            <a:r>
              <a:rPr dirty="0" smtClean="0" sz="1400" spc="-10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sented </a:t>
            </a:r>
            <a:r>
              <a:rPr dirty="0" smtClean="0" sz="1400" spc="-20" b="1">
                <a:latin typeface="Times New Roman"/>
                <a:cs typeface="Times New Roman"/>
              </a:rPr>
              <a:t>b</a:t>
            </a:r>
            <a:r>
              <a:rPr dirty="0" smtClean="0" sz="1400" spc="0" b="1">
                <a:latin typeface="Times New Roman"/>
                <a:cs typeface="Times New Roman"/>
              </a:rPr>
              <a:t>y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wi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g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2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ig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w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20" b="1">
                <a:latin typeface="Times New Roman"/>
                <a:cs typeface="Times New Roman"/>
              </a:rPr>
              <a:t>G</a:t>
            </a:r>
            <a:r>
              <a:rPr dirty="0" smtClean="0" sz="1400" spc="0" b="1">
                <a:latin typeface="Times New Roman"/>
                <a:cs typeface="Times New Roman"/>
              </a:rPr>
              <a:t>r</a:t>
            </a:r>
            <a:r>
              <a:rPr dirty="0" smtClean="0" sz="1400" spc="5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ph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50"/>
              </a:lnSpc>
              <a:spcBef>
                <a:spcPts val="46"/>
              </a:spcBef>
            </a:pPr>
            <a:endParaRPr sz="95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So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400"/>
              </a:lnSpc>
              <a:spcBef>
                <a:spcPts val="95"/>
              </a:spcBef>
            </a:pPr>
            <a:endParaRPr sz="1400"/>
          </a:p>
          <a:p>
            <a:pPr marL="145415">
              <a:lnSpc>
                <a:spcPct val="100000"/>
              </a:lnSpc>
            </a:pPr>
            <a:r>
              <a:rPr dirty="0" smtClean="0" baseline="14285" sz="2625" spc="-517" i="1">
                <a:latin typeface="Times New Roman"/>
                <a:cs typeface="Times New Roman"/>
              </a:rPr>
              <a:t>P</a:t>
            </a:r>
            <a:r>
              <a:rPr dirty="0" smtClean="0" sz="1200" spc="50">
                <a:latin typeface="Times New Roman"/>
                <a:cs typeface="Times New Roman"/>
              </a:rPr>
              <a:t>1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 </a:t>
            </a:r>
            <a:r>
              <a:rPr dirty="0" smtClean="0" baseline="14285" sz="2625" spc="97">
                <a:latin typeface="Symbol"/>
                <a:cs typeface="Symbol"/>
              </a:rPr>
              <a:t></a:t>
            </a:r>
            <a:r>
              <a:rPr dirty="0" smtClean="0" baseline="14285" sz="2625" spc="240">
                <a:latin typeface="Times New Roman"/>
                <a:cs typeface="Times New Roman"/>
              </a:rPr>
              <a:t> </a:t>
            </a:r>
            <a:r>
              <a:rPr dirty="0" smtClean="0" baseline="14285" sz="2625" spc="-172" i="1">
                <a:latin typeface="Times New Roman"/>
                <a:cs typeface="Times New Roman"/>
              </a:rPr>
              <a:t>A</a:t>
            </a:r>
            <a:r>
              <a:rPr dirty="0" smtClean="0" sz="1200" spc="105">
                <a:latin typeface="Times New Roman"/>
                <a:cs typeface="Times New Roman"/>
              </a:rPr>
              <a:t>3</a:t>
            </a:r>
            <a:r>
              <a:rPr dirty="0" smtClean="0" sz="1200" spc="50">
                <a:latin typeface="Times New Roman"/>
                <a:cs typeface="Times New Roman"/>
              </a:rPr>
              <a:t>2</a:t>
            </a:r>
            <a:r>
              <a:rPr dirty="0" smtClean="0" sz="1200" spc="-180">
                <a:latin typeface="Times New Roman"/>
                <a:cs typeface="Times New Roman"/>
              </a:rPr>
              <a:t> </a:t>
            </a:r>
            <a:r>
              <a:rPr dirty="0" smtClean="0" baseline="14285" sz="2625" spc="-104" i="1">
                <a:latin typeface="Times New Roman"/>
                <a:cs typeface="Times New Roman"/>
              </a:rPr>
              <a:t>A</a:t>
            </a:r>
            <a:r>
              <a:rPr dirty="0" smtClean="0" sz="1200" spc="105">
                <a:latin typeface="Times New Roman"/>
                <a:cs typeface="Times New Roman"/>
              </a:rPr>
              <a:t>4</a:t>
            </a:r>
            <a:r>
              <a:rPr dirty="0" smtClean="0" sz="1200" spc="135">
                <a:latin typeface="Times New Roman"/>
                <a:cs typeface="Times New Roman"/>
              </a:rPr>
              <a:t>3</a:t>
            </a:r>
            <a:r>
              <a:rPr dirty="0" smtClean="0" baseline="14285" sz="2625" spc="-172" i="1">
                <a:latin typeface="Times New Roman"/>
                <a:cs typeface="Times New Roman"/>
              </a:rPr>
              <a:t>A</a:t>
            </a:r>
            <a:r>
              <a:rPr dirty="0" smtClean="0" sz="1200" spc="105">
                <a:latin typeface="Times New Roman"/>
                <a:cs typeface="Times New Roman"/>
              </a:rPr>
              <a:t>5</a:t>
            </a:r>
            <a:r>
              <a:rPr dirty="0" smtClean="0" sz="1200" spc="50">
                <a:latin typeface="Times New Roman"/>
                <a:cs typeface="Times New Roman"/>
              </a:rPr>
              <a:t>4</a:t>
            </a:r>
            <a:r>
              <a:rPr dirty="0" smtClean="0" sz="1200" spc="-175">
                <a:latin typeface="Times New Roman"/>
                <a:cs typeface="Times New Roman"/>
              </a:rPr>
              <a:t> </a:t>
            </a:r>
            <a:r>
              <a:rPr dirty="0" smtClean="0" baseline="14285" sz="2625" spc="-142" i="1">
                <a:latin typeface="Times New Roman"/>
                <a:cs typeface="Times New Roman"/>
              </a:rPr>
              <a:t>A</a:t>
            </a:r>
            <a:r>
              <a:rPr dirty="0" smtClean="0" sz="1200" spc="105">
                <a:latin typeface="Times New Roman"/>
                <a:cs typeface="Times New Roman"/>
              </a:rPr>
              <a:t>6</a:t>
            </a:r>
            <a:r>
              <a:rPr dirty="0" smtClean="0" sz="1200" spc="50">
                <a:latin typeface="Times New Roman"/>
                <a:cs typeface="Times New Roman"/>
              </a:rPr>
              <a:t>5</a:t>
            </a:r>
            <a:r>
              <a:rPr dirty="0" smtClean="0" sz="1200" spc="-195">
                <a:latin typeface="Times New Roman"/>
                <a:cs typeface="Times New Roman"/>
              </a:rPr>
              <a:t> </a:t>
            </a:r>
            <a:r>
              <a:rPr dirty="0" smtClean="0" baseline="14285" sz="2625" spc="-142" i="1">
                <a:latin typeface="Times New Roman"/>
                <a:cs typeface="Times New Roman"/>
              </a:rPr>
              <a:t>A</a:t>
            </a:r>
            <a:r>
              <a:rPr dirty="0" smtClean="0" sz="1200" spc="105">
                <a:latin typeface="Times New Roman"/>
                <a:cs typeface="Times New Roman"/>
              </a:rPr>
              <a:t>76</a:t>
            </a:r>
            <a:endParaRPr sz="1200">
              <a:latin typeface="Times New Roman"/>
              <a:cs typeface="Times New Roman"/>
            </a:endParaRPr>
          </a:p>
          <a:p>
            <a:pPr marL="182245">
              <a:lnSpc>
                <a:spcPct val="100000"/>
              </a:lnSpc>
              <a:spcBef>
                <a:spcPts val="145"/>
              </a:spcBef>
            </a:pPr>
            <a:r>
              <a:rPr dirty="0" smtClean="0" sz="1650" spc="-200" i="1">
                <a:latin typeface="Times New Roman"/>
                <a:cs typeface="Times New Roman"/>
              </a:rPr>
              <a:t>P</a:t>
            </a:r>
            <a:r>
              <a:rPr dirty="0" smtClean="0" baseline="-19323" sz="1725" spc="44">
                <a:latin typeface="Times New Roman"/>
                <a:cs typeface="Times New Roman"/>
              </a:rPr>
              <a:t>2</a:t>
            </a:r>
            <a:r>
              <a:rPr dirty="0" smtClean="0" baseline="-19323" sz="1725" spc="44">
                <a:latin typeface="Times New Roman"/>
                <a:cs typeface="Times New Roman"/>
              </a:rPr>
              <a:t> </a:t>
            </a:r>
            <a:r>
              <a:rPr dirty="0" smtClean="0" baseline="-19323" sz="1725" spc="104">
                <a:latin typeface="Times New Roman"/>
                <a:cs typeface="Times New Roman"/>
              </a:rPr>
              <a:t> </a:t>
            </a:r>
            <a:r>
              <a:rPr dirty="0" smtClean="0" sz="1650" spc="45">
                <a:latin typeface="Symbol"/>
                <a:cs typeface="Symbol"/>
              </a:rPr>
              <a:t></a:t>
            </a:r>
            <a:r>
              <a:rPr dirty="0" smtClean="0" sz="1650" spc="165">
                <a:latin typeface="Times New Roman"/>
                <a:cs typeface="Times New Roman"/>
              </a:rPr>
              <a:t> </a:t>
            </a:r>
            <a:r>
              <a:rPr dirty="0" smtClean="0" sz="1650" spc="-95" i="1">
                <a:latin typeface="Times New Roman"/>
                <a:cs typeface="Times New Roman"/>
              </a:rPr>
              <a:t>A</a:t>
            </a:r>
            <a:r>
              <a:rPr dirty="0" smtClean="0" baseline="-19323" sz="1725" spc="135">
                <a:latin typeface="Times New Roman"/>
                <a:cs typeface="Times New Roman"/>
              </a:rPr>
              <a:t>72</a:t>
            </a:r>
            <a:endParaRPr baseline="-19323" sz="1725">
              <a:latin typeface="Times New Roman"/>
              <a:cs typeface="Times New Roman"/>
            </a:endParaRPr>
          </a:p>
          <a:p>
            <a:pPr>
              <a:lnSpc>
                <a:spcPts val="1400"/>
              </a:lnSpc>
              <a:spcBef>
                <a:spcPts val="75"/>
              </a:spcBef>
            </a:pPr>
            <a:endParaRPr sz="1400"/>
          </a:p>
          <a:p>
            <a:pPr marL="146050">
              <a:lnSpc>
                <a:spcPts val="2095"/>
              </a:lnSpc>
            </a:pPr>
            <a:r>
              <a:rPr dirty="0" smtClean="0" baseline="14285" sz="2625" spc="-359" i="1">
                <a:latin typeface="Times New Roman"/>
                <a:cs typeface="Times New Roman"/>
              </a:rPr>
              <a:t>P</a:t>
            </a:r>
            <a:r>
              <a:rPr dirty="0" smtClean="0" sz="1250" spc="30">
                <a:latin typeface="Times New Roman"/>
                <a:cs typeface="Times New Roman"/>
              </a:rPr>
              <a:t>3</a:t>
            </a:r>
            <a:r>
              <a:rPr dirty="0" smtClean="0" sz="1250" spc="30">
                <a:latin typeface="Times New Roman"/>
                <a:cs typeface="Times New Roman"/>
              </a:rPr>
              <a:t> </a:t>
            </a:r>
            <a:r>
              <a:rPr dirty="0" smtClean="0" sz="1250" spc="15">
                <a:latin typeface="Times New Roman"/>
                <a:cs typeface="Times New Roman"/>
              </a:rPr>
              <a:t> </a:t>
            </a:r>
            <a:r>
              <a:rPr dirty="0" smtClean="0" baseline="14285" sz="2625" spc="112">
                <a:latin typeface="Symbol"/>
                <a:cs typeface="Symbol"/>
              </a:rPr>
              <a:t></a:t>
            </a:r>
            <a:r>
              <a:rPr dirty="0" smtClean="0" baseline="14285" sz="2625" spc="247">
                <a:latin typeface="Times New Roman"/>
                <a:cs typeface="Times New Roman"/>
              </a:rPr>
              <a:t> </a:t>
            </a:r>
            <a:r>
              <a:rPr dirty="0" smtClean="0" baseline="14285" sz="2625" spc="-97" i="1">
                <a:latin typeface="Times New Roman"/>
                <a:cs typeface="Times New Roman"/>
              </a:rPr>
              <a:t>A</a:t>
            </a:r>
            <a:r>
              <a:rPr dirty="0" smtClean="0" sz="1250" spc="85">
                <a:latin typeface="Times New Roman"/>
                <a:cs typeface="Times New Roman"/>
              </a:rPr>
              <a:t>4</a:t>
            </a:r>
            <a:r>
              <a:rPr dirty="0" smtClean="0" sz="1250" spc="30">
                <a:latin typeface="Times New Roman"/>
                <a:cs typeface="Times New Roman"/>
              </a:rPr>
              <a:t>2</a:t>
            </a:r>
            <a:r>
              <a:rPr dirty="0" smtClean="0" sz="1250" spc="-185">
                <a:latin typeface="Times New Roman"/>
                <a:cs typeface="Times New Roman"/>
              </a:rPr>
              <a:t> </a:t>
            </a:r>
            <a:r>
              <a:rPr dirty="0" smtClean="0" baseline="14285" sz="2625" spc="-150" i="1">
                <a:latin typeface="Times New Roman"/>
                <a:cs typeface="Times New Roman"/>
              </a:rPr>
              <a:t>A</a:t>
            </a:r>
            <a:r>
              <a:rPr dirty="0" smtClean="0" sz="1250" spc="85">
                <a:latin typeface="Times New Roman"/>
                <a:cs typeface="Times New Roman"/>
              </a:rPr>
              <a:t>5</a:t>
            </a:r>
            <a:r>
              <a:rPr dirty="0" smtClean="0" sz="1250" spc="30">
                <a:latin typeface="Times New Roman"/>
                <a:cs typeface="Times New Roman"/>
              </a:rPr>
              <a:t>4</a:t>
            </a:r>
            <a:r>
              <a:rPr dirty="0" smtClean="0" sz="1250" spc="-185">
                <a:latin typeface="Times New Roman"/>
                <a:cs typeface="Times New Roman"/>
              </a:rPr>
              <a:t> </a:t>
            </a:r>
            <a:r>
              <a:rPr dirty="0" smtClean="0" baseline="14285" sz="2625" spc="-135" i="1">
                <a:latin typeface="Times New Roman"/>
                <a:cs typeface="Times New Roman"/>
              </a:rPr>
              <a:t>A</a:t>
            </a:r>
            <a:r>
              <a:rPr dirty="0" smtClean="0" sz="1250" spc="85">
                <a:latin typeface="Times New Roman"/>
                <a:cs typeface="Times New Roman"/>
              </a:rPr>
              <a:t>6</a:t>
            </a:r>
            <a:r>
              <a:rPr dirty="0" smtClean="0" sz="1250" spc="30">
                <a:latin typeface="Times New Roman"/>
                <a:cs typeface="Times New Roman"/>
              </a:rPr>
              <a:t>5</a:t>
            </a:r>
            <a:r>
              <a:rPr dirty="0" smtClean="0" sz="1250" spc="-204">
                <a:latin typeface="Times New Roman"/>
                <a:cs typeface="Times New Roman"/>
              </a:rPr>
              <a:t> </a:t>
            </a:r>
            <a:r>
              <a:rPr dirty="0" smtClean="0" baseline="14285" sz="2625" spc="-127" i="1">
                <a:latin typeface="Times New Roman"/>
                <a:cs typeface="Times New Roman"/>
              </a:rPr>
              <a:t>A</a:t>
            </a:r>
            <a:r>
              <a:rPr dirty="0" smtClean="0" sz="1250" spc="85">
                <a:latin typeface="Times New Roman"/>
                <a:cs typeface="Times New Roman"/>
              </a:rPr>
              <a:t>76</a:t>
            </a:r>
            <a:endParaRPr sz="12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243384" y="938485"/>
            <a:ext cx="201930" cy="1930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645">
                <a:latin typeface="Symbol"/>
                <a:cs typeface="Symbol"/>
              </a:rPr>
              <a:t></a:t>
            </a:r>
            <a:endParaRPr sz="1200">
              <a:latin typeface="Symbol"/>
              <a:cs typeface="Symbo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691240" y="725332"/>
            <a:ext cx="1289050" cy="22097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170" i="1">
                <a:latin typeface="Times New Roman"/>
                <a:cs typeface="Times New Roman"/>
              </a:rPr>
              <a:t>P</a:t>
            </a:r>
            <a:r>
              <a:rPr dirty="0" smtClean="0" baseline="-23809" sz="1050" spc="472">
                <a:latin typeface="Times New Roman"/>
                <a:cs typeface="Times New Roman"/>
              </a:rPr>
              <a:t>1</a:t>
            </a:r>
            <a:r>
              <a:rPr dirty="0" smtClean="0" sz="1200" spc="630">
                <a:latin typeface="Symbol"/>
                <a:cs typeface="Symbol"/>
              </a:rPr>
              <a:t></a:t>
            </a:r>
            <a:r>
              <a:rPr dirty="0" smtClean="0" baseline="-23809" sz="1050" spc="457">
                <a:latin typeface="Times New Roman"/>
                <a:cs typeface="Times New Roman"/>
              </a:rPr>
              <a:t>1</a:t>
            </a:r>
            <a:r>
              <a:rPr dirty="0" smtClean="0" baseline="-23809" sz="1050" spc="457">
                <a:latin typeface="Times New Roman"/>
                <a:cs typeface="Times New Roman"/>
              </a:rPr>
              <a:t>  </a:t>
            </a:r>
            <a:r>
              <a:rPr dirty="0" smtClean="0" baseline="-23809" sz="1050" spc="44">
                <a:latin typeface="Times New Roman"/>
                <a:cs typeface="Times New Roman"/>
              </a:rPr>
              <a:t> </a:t>
            </a:r>
            <a:r>
              <a:rPr dirty="0" smtClean="0" sz="1200" spc="575">
                <a:latin typeface="Symbol"/>
                <a:cs typeface="Symbol"/>
              </a:rPr>
              <a:t></a:t>
            </a:r>
            <a:r>
              <a:rPr dirty="0" smtClean="0" sz="1200" spc="575">
                <a:latin typeface="Times New Roman"/>
                <a:cs typeface="Times New Roman"/>
              </a:rPr>
              <a:t>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315" i="1">
                <a:latin typeface="Times New Roman"/>
                <a:cs typeface="Times New Roman"/>
              </a:rPr>
              <a:t>P</a:t>
            </a:r>
            <a:r>
              <a:rPr dirty="0" smtClean="0" baseline="-23809" sz="1050" spc="457">
                <a:latin typeface="Times New Roman"/>
                <a:cs typeface="Times New Roman"/>
              </a:rPr>
              <a:t>2</a:t>
            </a:r>
            <a:r>
              <a:rPr dirty="0" smtClean="0" baseline="-23809" sz="1050" spc="-97">
                <a:latin typeface="Times New Roman"/>
                <a:cs typeface="Times New Roman"/>
              </a:rPr>
              <a:t> </a:t>
            </a:r>
            <a:r>
              <a:rPr dirty="0" smtClean="0" sz="1200" spc="645">
                <a:latin typeface="Symbol"/>
                <a:cs typeface="Symbol"/>
              </a:rPr>
              <a:t></a:t>
            </a:r>
            <a:r>
              <a:rPr dirty="0" smtClean="0" sz="1200" spc="-170">
                <a:latin typeface="Times New Roman"/>
                <a:cs typeface="Times New Roman"/>
              </a:rPr>
              <a:t> </a:t>
            </a:r>
            <a:r>
              <a:rPr dirty="0" smtClean="0" baseline="-23809" sz="1050" spc="457">
                <a:latin typeface="Times New Roman"/>
                <a:cs typeface="Times New Roman"/>
              </a:rPr>
              <a:t>2</a:t>
            </a:r>
            <a:endParaRPr baseline="-23809" sz="105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433863" y="820332"/>
            <a:ext cx="183515" cy="1930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575">
                <a:latin typeface="Symbol"/>
                <a:cs typeface="Symbol"/>
              </a:rPr>
              <a:t></a:t>
            </a:r>
            <a:endParaRPr sz="1200">
              <a:latin typeface="Symbol"/>
              <a:cs typeface="Symbo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22195" y="725332"/>
            <a:ext cx="546735" cy="4083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585" i="1" u="sng">
                <a:latin typeface="Times New Roman"/>
                <a:cs typeface="Times New Roman"/>
              </a:rPr>
              <a:t>Y</a:t>
            </a:r>
            <a:r>
              <a:rPr dirty="0" smtClean="0" sz="1200" spc="-45" i="1" u="sng">
                <a:latin typeface="Times New Roman"/>
                <a:cs typeface="Times New Roman"/>
              </a:rPr>
              <a:t> </a:t>
            </a:r>
            <a:r>
              <a:rPr dirty="0" smtClean="0" sz="1200" spc="425" u="sng">
                <a:latin typeface="Times New Roman"/>
                <a:cs typeface="Times New Roman"/>
              </a:rPr>
              <a:t>(</a:t>
            </a:r>
            <a:r>
              <a:rPr dirty="0" smtClean="0" sz="1200" spc="465" i="1" u="sng">
                <a:latin typeface="Times New Roman"/>
                <a:cs typeface="Times New Roman"/>
              </a:rPr>
              <a:t>s</a:t>
            </a:r>
            <a:r>
              <a:rPr dirty="0" smtClean="0" sz="1200" spc="350" u="sng"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  <a:p>
            <a:pPr marL="32384">
              <a:lnSpc>
                <a:spcPct val="100000"/>
              </a:lnSpc>
              <a:spcBef>
                <a:spcPts val="235"/>
              </a:spcBef>
            </a:pPr>
            <a:r>
              <a:rPr dirty="0" smtClean="0" sz="1200" spc="680" i="1">
                <a:latin typeface="Times New Roman"/>
                <a:cs typeface="Times New Roman"/>
              </a:rPr>
              <a:t>R</a:t>
            </a:r>
            <a:r>
              <a:rPr dirty="0" smtClean="0" sz="1200" spc="425">
                <a:latin typeface="Times New Roman"/>
                <a:cs typeface="Times New Roman"/>
              </a:rPr>
              <a:t>(</a:t>
            </a:r>
            <a:r>
              <a:rPr dirty="0" smtClean="0" sz="1200" spc="465" i="1">
                <a:latin typeface="Times New Roman"/>
                <a:cs typeface="Times New Roman"/>
              </a:rPr>
              <a:t>s</a:t>
            </a:r>
            <a:r>
              <a:rPr dirty="0" smtClean="0" sz="1200" spc="350"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26266" y="1271401"/>
            <a:ext cx="4895215" cy="3638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290955" algn="l"/>
              </a:tabLst>
            </a:pPr>
            <a:r>
              <a:rPr dirty="0" smtClean="0" sz="1200" spc="-55" i="1" u="sng">
                <a:latin typeface="Times New Roman"/>
                <a:cs typeface="Times New Roman"/>
              </a:rPr>
              <a:t>Y</a:t>
            </a:r>
            <a:r>
              <a:rPr dirty="0" smtClean="0" sz="1200" spc="-215" i="1" u="sng">
                <a:latin typeface="Times New Roman"/>
                <a:cs typeface="Times New Roman"/>
              </a:rPr>
              <a:t> </a:t>
            </a:r>
            <a:r>
              <a:rPr dirty="0" smtClean="0" sz="1200" spc="-35" u="sng">
                <a:latin typeface="Century"/>
                <a:cs typeface="Century"/>
              </a:rPr>
              <a:t>(</a:t>
            </a:r>
            <a:r>
              <a:rPr dirty="0" smtClean="0" sz="1200" spc="-240" u="sng">
                <a:latin typeface="Times New Roman"/>
                <a:cs typeface="Times New Roman"/>
              </a:rPr>
              <a:t> </a:t>
            </a:r>
            <a:r>
              <a:rPr dirty="0" smtClean="0" sz="1200" spc="-40" i="1" u="sng">
                <a:latin typeface="Times New Roman"/>
                <a:cs typeface="Times New Roman"/>
              </a:rPr>
              <a:t>s</a:t>
            </a:r>
            <a:r>
              <a:rPr dirty="0" smtClean="0" sz="1200" spc="-250" i="1" u="sng">
                <a:latin typeface="Times New Roman"/>
                <a:cs typeface="Times New Roman"/>
              </a:rPr>
              <a:t> </a:t>
            </a:r>
            <a:r>
              <a:rPr dirty="0" smtClean="0" sz="1200" spc="-35" u="sng">
                <a:latin typeface="Century"/>
                <a:cs typeface="Century"/>
              </a:rPr>
              <a:t>)</a:t>
            </a:r>
            <a:r>
              <a:rPr dirty="0" smtClean="0" sz="1200" spc="55">
                <a:latin typeface="Century"/>
                <a:cs typeface="Century"/>
              </a:rPr>
              <a:t> </a:t>
            </a:r>
            <a:r>
              <a:rPr dirty="0" smtClean="0" baseline="-37037" sz="1800" spc="-82">
                <a:latin typeface="Symbol"/>
                <a:cs typeface="Symbol"/>
              </a:rPr>
              <a:t></a:t>
            </a:r>
            <a:r>
              <a:rPr dirty="0" smtClean="0" baseline="-37037" sz="1800" spc="-82">
                <a:latin typeface="Times New Roman"/>
                <a:cs typeface="Times New Roman"/>
              </a:rPr>
              <a:t>	</a:t>
            </a:r>
            <a:r>
              <a:rPr dirty="0" smtClean="0" baseline="2314" sz="1800" spc="-254" i="1">
                <a:latin typeface="Times New Roman"/>
                <a:cs typeface="Times New Roman"/>
              </a:rPr>
              <a:t>G</a:t>
            </a:r>
            <a:r>
              <a:rPr dirty="0" smtClean="0" baseline="-19607" sz="1275" spc="-112">
                <a:latin typeface="Times New Roman"/>
                <a:cs typeface="Times New Roman"/>
              </a:rPr>
              <a:t>1</a:t>
            </a:r>
            <a:r>
              <a:rPr dirty="0" smtClean="0" baseline="2314" sz="1800" spc="-127" i="1">
                <a:latin typeface="Times New Roman"/>
                <a:cs typeface="Times New Roman"/>
              </a:rPr>
              <a:t>G</a:t>
            </a:r>
            <a:r>
              <a:rPr dirty="0" smtClean="0" baseline="-19607" sz="1275" spc="-30">
                <a:latin typeface="Times New Roman"/>
                <a:cs typeface="Times New Roman"/>
              </a:rPr>
              <a:t>2</a:t>
            </a:r>
            <a:r>
              <a:rPr dirty="0" smtClean="0" baseline="2314" sz="1800" spc="-165" i="1">
                <a:latin typeface="Times New Roman"/>
                <a:cs typeface="Times New Roman"/>
              </a:rPr>
              <a:t>G</a:t>
            </a:r>
            <a:r>
              <a:rPr dirty="0" smtClean="0" baseline="-19607" sz="1275" spc="-67">
                <a:latin typeface="Times New Roman"/>
                <a:cs typeface="Times New Roman"/>
              </a:rPr>
              <a:t>3</a:t>
            </a:r>
            <a:r>
              <a:rPr dirty="0" smtClean="0" baseline="2314" sz="1800" spc="-127" i="1">
                <a:latin typeface="Times New Roman"/>
                <a:cs typeface="Times New Roman"/>
              </a:rPr>
              <a:t>G</a:t>
            </a:r>
            <a:r>
              <a:rPr dirty="0" smtClean="0" baseline="-19607" sz="1275" spc="-60">
                <a:latin typeface="Times New Roman"/>
                <a:cs typeface="Times New Roman"/>
              </a:rPr>
              <a:t>4</a:t>
            </a:r>
            <a:r>
              <a:rPr dirty="0" smtClean="0" baseline="-19607" sz="1275" spc="-172">
                <a:latin typeface="Times New Roman"/>
                <a:cs typeface="Times New Roman"/>
              </a:rPr>
              <a:t> </a:t>
            </a:r>
            <a:r>
              <a:rPr dirty="0" smtClean="0" baseline="1587" sz="2625" spc="-630">
                <a:latin typeface="Symbol"/>
                <a:cs typeface="Symbol"/>
              </a:rPr>
              <a:t></a:t>
            </a:r>
            <a:r>
              <a:rPr dirty="0" smtClean="0" baseline="2314" sz="1800" spc="-75">
                <a:latin typeface="Times New Roman"/>
                <a:cs typeface="Times New Roman"/>
              </a:rPr>
              <a:t>1</a:t>
            </a:r>
            <a:r>
              <a:rPr dirty="0" smtClean="0" baseline="2314" sz="1800" spc="-277">
                <a:latin typeface="Times New Roman"/>
                <a:cs typeface="Times New Roman"/>
              </a:rPr>
              <a:t> </a:t>
            </a:r>
            <a:r>
              <a:rPr dirty="0" smtClean="0" baseline="2314" sz="1800" spc="-82">
                <a:latin typeface="Symbol"/>
                <a:cs typeface="Symbol"/>
              </a:rPr>
              <a:t></a:t>
            </a:r>
            <a:r>
              <a:rPr dirty="0" smtClean="0" baseline="2314" sz="1800" spc="-157">
                <a:latin typeface="Times New Roman"/>
                <a:cs typeface="Times New Roman"/>
              </a:rPr>
              <a:t> </a:t>
            </a:r>
            <a:r>
              <a:rPr dirty="0" smtClean="0" baseline="1633" sz="2550" spc="-427">
                <a:latin typeface="Symbol"/>
                <a:cs typeface="Symbol"/>
              </a:rPr>
              <a:t></a:t>
            </a:r>
            <a:r>
              <a:rPr dirty="0" smtClean="0" baseline="2314" sz="1800" spc="-142" i="1">
                <a:latin typeface="Times New Roman"/>
                <a:cs typeface="Times New Roman"/>
              </a:rPr>
              <a:t>G</a:t>
            </a:r>
            <a:r>
              <a:rPr dirty="0" smtClean="0" baseline="-19607" sz="1275" spc="-60">
                <a:latin typeface="Times New Roman"/>
                <a:cs typeface="Times New Roman"/>
              </a:rPr>
              <a:t>6</a:t>
            </a:r>
            <a:r>
              <a:rPr dirty="0" smtClean="0" baseline="-19607" sz="1275" spc="-187">
                <a:latin typeface="Times New Roman"/>
                <a:cs typeface="Times New Roman"/>
              </a:rPr>
              <a:t> </a:t>
            </a:r>
            <a:r>
              <a:rPr dirty="0" smtClean="0" baseline="2314" sz="1800" spc="15" i="1">
                <a:latin typeface="Times New Roman"/>
                <a:cs typeface="Times New Roman"/>
              </a:rPr>
              <a:t>H</a:t>
            </a:r>
            <a:r>
              <a:rPr dirty="0" smtClean="0" baseline="-19607" sz="1275" spc="-60">
                <a:latin typeface="Times New Roman"/>
                <a:cs typeface="Times New Roman"/>
              </a:rPr>
              <a:t>6</a:t>
            </a:r>
            <a:r>
              <a:rPr dirty="0" smtClean="0" baseline="-19607" sz="1275" spc="-60">
                <a:latin typeface="Times New Roman"/>
                <a:cs typeface="Times New Roman"/>
              </a:rPr>
              <a:t> </a:t>
            </a:r>
            <a:r>
              <a:rPr dirty="0" smtClean="0" baseline="-19607" sz="1275" spc="-135">
                <a:latin typeface="Times New Roman"/>
                <a:cs typeface="Times New Roman"/>
              </a:rPr>
              <a:t> </a:t>
            </a:r>
            <a:r>
              <a:rPr dirty="0" smtClean="0" baseline="2314" sz="1800" spc="-82">
                <a:latin typeface="Symbol"/>
                <a:cs typeface="Symbol"/>
              </a:rPr>
              <a:t></a:t>
            </a:r>
            <a:r>
              <a:rPr dirty="0" smtClean="0" baseline="2314" sz="1800" spc="-157">
                <a:latin typeface="Times New Roman"/>
                <a:cs typeface="Times New Roman"/>
              </a:rPr>
              <a:t> </a:t>
            </a:r>
            <a:r>
              <a:rPr dirty="0" smtClean="0" baseline="2314" sz="1800" spc="-142" i="1">
                <a:latin typeface="Times New Roman"/>
                <a:cs typeface="Times New Roman"/>
              </a:rPr>
              <a:t>G</a:t>
            </a:r>
            <a:r>
              <a:rPr dirty="0" smtClean="0" baseline="-19607" sz="1275" spc="-60">
                <a:latin typeface="Times New Roman"/>
                <a:cs typeface="Times New Roman"/>
              </a:rPr>
              <a:t>7</a:t>
            </a:r>
            <a:r>
              <a:rPr dirty="0" smtClean="0" baseline="-19607" sz="1275" spc="-165">
                <a:latin typeface="Times New Roman"/>
                <a:cs typeface="Times New Roman"/>
              </a:rPr>
              <a:t> </a:t>
            </a:r>
            <a:r>
              <a:rPr dirty="0" smtClean="0" baseline="2314" sz="1800" spc="7" i="1">
                <a:latin typeface="Times New Roman"/>
                <a:cs typeface="Times New Roman"/>
              </a:rPr>
              <a:t>H</a:t>
            </a:r>
            <a:r>
              <a:rPr dirty="0" smtClean="0" baseline="-19607" sz="1275" spc="-60">
                <a:latin typeface="Times New Roman"/>
                <a:cs typeface="Times New Roman"/>
              </a:rPr>
              <a:t>7</a:t>
            </a:r>
            <a:r>
              <a:rPr dirty="0" smtClean="0" baseline="-19607" sz="1275" spc="-67">
                <a:latin typeface="Times New Roman"/>
                <a:cs typeface="Times New Roman"/>
              </a:rPr>
              <a:t> </a:t>
            </a:r>
            <a:r>
              <a:rPr dirty="0" smtClean="0" baseline="1633" sz="2550" spc="-442">
                <a:latin typeface="Symbol"/>
                <a:cs typeface="Symbol"/>
              </a:rPr>
              <a:t></a:t>
            </a:r>
            <a:r>
              <a:rPr dirty="0" smtClean="0" baseline="1587" sz="2625" spc="-209">
                <a:latin typeface="Symbol"/>
                <a:cs typeface="Symbol"/>
              </a:rPr>
              <a:t></a:t>
            </a:r>
            <a:r>
              <a:rPr dirty="0" smtClean="0" baseline="2314" sz="1800" spc="-82">
                <a:latin typeface="Symbol"/>
                <a:cs typeface="Symbol"/>
              </a:rPr>
              <a:t></a:t>
            </a:r>
            <a:r>
              <a:rPr dirty="0" smtClean="0" baseline="2314" sz="1800" spc="-157">
                <a:latin typeface="Times New Roman"/>
                <a:cs typeface="Times New Roman"/>
              </a:rPr>
              <a:t> </a:t>
            </a:r>
            <a:r>
              <a:rPr dirty="0" smtClean="0" baseline="2314" sz="1800" spc="-157" i="1">
                <a:latin typeface="Times New Roman"/>
                <a:cs typeface="Times New Roman"/>
              </a:rPr>
              <a:t>G</a:t>
            </a:r>
            <a:r>
              <a:rPr dirty="0" smtClean="0" baseline="-19607" sz="1275" spc="-44">
                <a:latin typeface="Times New Roman"/>
                <a:cs typeface="Times New Roman"/>
              </a:rPr>
              <a:t>5</a:t>
            </a:r>
            <a:r>
              <a:rPr dirty="0" smtClean="0" baseline="2314" sz="1800" spc="-142" i="1">
                <a:latin typeface="Times New Roman"/>
                <a:cs typeface="Times New Roman"/>
              </a:rPr>
              <a:t>G</a:t>
            </a:r>
            <a:r>
              <a:rPr dirty="0" smtClean="0" baseline="-19607" sz="1275" spc="-30">
                <a:latin typeface="Times New Roman"/>
                <a:cs typeface="Times New Roman"/>
              </a:rPr>
              <a:t>6</a:t>
            </a:r>
            <a:r>
              <a:rPr dirty="0" smtClean="0" baseline="2314" sz="1800" spc="-150" i="1">
                <a:latin typeface="Times New Roman"/>
                <a:cs typeface="Times New Roman"/>
              </a:rPr>
              <a:t>G</a:t>
            </a:r>
            <a:r>
              <a:rPr dirty="0" smtClean="0" baseline="-19607" sz="1275" spc="-7">
                <a:latin typeface="Times New Roman"/>
                <a:cs typeface="Times New Roman"/>
              </a:rPr>
              <a:t>7</a:t>
            </a:r>
            <a:r>
              <a:rPr dirty="0" smtClean="0" baseline="2314" sz="1800" spc="-179" i="1">
                <a:latin typeface="Times New Roman"/>
                <a:cs typeface="Times New Roman"/>
              </a:rPr>
              <a:t>G</a:t>
            </a:r>
            <a:r>
              <a:rPr dirty="0" smtClean="0" baseline="-19607" sz="1275" spc="-60">
                <a:latin typeface="Times New Roman"/>
                <a:cs typeface="Times New Roman"/>
              </a:rPr>
              <a:t>8</a:t>
            </a:r>
            <a:r>
              <a:rPr dirty="0" smtClean="0" baseline="-19607" sz="1275" spc="-187">
                <a:latin typeface="Times New Roman"/>
                <a:cs typeface="Times New Roman"/>
              </a:rPr>
              <a:t> </a:t>
            </a:r>
            <a:r>
              <a:rPr dirty="0" smtClean="0" baseline="1587" sz="2625" spc="-630">
                <a:latin typeface="Symbol"/>
                <a:cs typeface="Symbol"/>
              </a:rPr>
              <a:t></a:t>
            </a:r>
            <a:r>
              <a:rPr dirty="0" smtClean="0" baseline="2314" sz="1800" spc="-75">
                <a:latin typeface="Times New Roman"/>
                <a:cs typeface="Times New Roman"/>
              </a:rPr>
              <a:t>1</a:t>
            </a:r>
            <a:r>
              <a:rPr dirty="0" smtClean="0" baseline="2314" sz="1800" spc="-277">
                <a:latin typeface="Times New Roman"/>
                <a:cs typeface="Times New Roman"/>
              </a:rPr>
              <a:t> </a:t>
            </a:r>
            <a:r>
              <a:rPr dirty="0" smtClean="0" baseline="2314" sz="1800" spc="-82">
                <a:latin typeface="Symbol"/>
                <a:cs typeface="Symbol"/>
              </a:rPr>
              <a:t></a:t>
            </a:r>
            <a:r>
              <a:rPr dirty="0" smtClean="0" baseline="2314" sz="1800" spc="-157">
                <a:latin typeface="Times New Roman"/>
                <a:cs typeface="Times New Roman"/>
              </a:rPr>
              <a:t> </a:t>
            </a:r>
            <a:r>
              <a:rPr dirty="0" smtClean="0" baseline="1633" sz="2550" spc="-427">
                <a:latin typeface="Symbol"/>
                <a:cs typeface="Symbol"/>
              </a:rPr>
              <a:t></a:t>
            </a:r>
            <a:r>
              <a:rPr dirty="0" smtClean="0" baseline="2314" sz="1800" spc="-127" i="1">
                <a:latin typeface="Times New Roman"/>
                <a:cs typeface="Times New Roman"/>
              </a:rPr>
              <a:t>G</a:t>
            </a:r>
            <a:r>
              <a:rPr dirty="0" smtClean="0" baseline="-19607" sz="1275" spc="-60">
                <a:latin typeface="Times New Roman"/>
                <a:cs typeface="Times New Roman"/>
              </a:rPr>
              <a:t>2</a:t>
            </a:r>
            <a:r>
              <a:rPr dirty="0" smtClean="0" baseline="-19607" sz="1275" spc="-187">
                <a:latin typeface="Times New Roman"/>
                <a:cs typeface="Times New Roman"/>
              </a:rPr>
              <a:t> </a:t>
            </a:r>
            <a:r>
              <a:rPr dirty="0" smtClean="0" baseline="2314" sz="1800" spc="30" i="1">
                <a:latin typeface="Times New Roman"/>
                <a:cs typeface="Times New Roman"/>
              </a:rPr>
              <a:t>H</a:t>
            </a:r>
            <a:r>
              <a:rPr dirty="0" smtClean="0" baseline="-19607" sz="1275" spc="-60">
                <a:latin typeface="Times New Roman"/>
                <a:cs typeface="Times New Roman"/>
              </a:rPr>
              <a:t>2</a:t>
            </a:r>
            <a:r>
              <a:rPr dirty="0" smtClean="0" baseline="-19607" sz="1275" spc="-60">
                <a:latin typeface="Times New Roman"/>
                <a:cs typeface="Times New Roman"/>
              </a:rPr>
              <a:t> </a:t>
            </a:r>
            <a:r>
              <a:rPr dirty="0" smtClean="0" baseline="-19607" sz="1275" spc="-135">
                <a:latin typeface="Times New Roman"/>
                <a:cs typeface="Times New Roman"/>
              </a:rPr>
              <a:t> </a:t>
            </a:r>
            <a:r>
              <a:rPr dirty="0" smtClean="0" baseline="2314" sz="1800" spc="-82">
                <a:latin typeface="Symbol"/>
                <a:cs typeface="Symbol"/>
              </a:rPr>
              <a:t></a:t>
            </a:r>
            <a:r>
              <a:rPr dirty="0" smtClean="0" baseline="2314" sz="1800" spc="-157">
                <a:latin typeface="Times New Roman"/>
                <a:cs typeface="Times New Roman"/>
              </a:rPr>
              <a:t> </a:t>
            </a:r>
            <a:r>
              <a:rPr dirty="0" smtClean="0" baseline="2314" sz="1800" spc="-157" i="1">
                <a:latin typeface="Times New Roman"/>
                <a:cs typeface="Times New Roman"/>
              </a:rPr>
              <a:t>G</a:t>
            </a:r>
            <a:r>
              <a:rPr dirty="0" smtClean="0" baseline="-19607" sz="1275" spc="37">
                <a:latin typeface="Times New Roman"/>
                <a:cs typeface="Times New Roman"/>
              </a:rPr>
              <a:t>3</a:t>
            </a:r>
            <a:r>
              <a:rPr dirty="0" smtClean="0" baseline="2314" sz="1800" spc="-7" i="1">
                <a:latin typeface="Times New Roman"/>
                <a:cs typeface="Times New Roman"/>
              </a:rPr>
              <a:t>H</a:t>
            </a:r>
            <a:r>
              <a:rPr dirty="0" smtClean="0" baseline="-19607" sz="1275" spc="-60">
                <a:latin typeface="Times New Roman"/>
                <a:cs typeface="Times New Roman"/>
              </a:rPr>
              <a:t>3</a:t>
            </a:r>
            <a:r>
              <a:rPr dirty="0" smtClean="0" baseline="-19607" sz="1275" spc="-120">
                <a:latin typeface="Times New Roman"/>
                <a:cs typeface="Times New Roman"/>
              </a:rPr>
              <a:t> </a:t>
            </a:r>
            <a:r>
              <a:rPr dirty="0" smtClean="0" baseline="1633" sz="2550" spc="-442">
                <a:latin typeface="Symbol"/>
                <a:cs typeface="Symbol"/>
              </a:rPr>
              <a:t></a:t>
            </a:r>
            <a:r>
              <a:rPr dirty="0" smtClean="0" baseline="1587" sz="2625" spc="-337">
                <a:latin typeface="Symbol"/>
                <a:cs typeface="Symbol"/>
              </a:rPr>
              <a:t></a:t>
            </a:r>
            <a:endParaRPr baseline="1587" sz="2625">
              <a:latin typeface="Symbol"/>
              <a:cs typeface="Symbo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35937" y="1501050"/>
            <a:ext cx="5730240" cy="2895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421640" algn="l"/>
              </a:tabLst>
            </a:pPr>
            <a:r>
              <a:rPr dirty="0" smtClean="0" sz="1200" spc="-85" i="1">
                <a:latin typeface="Times New Roman"/>
                <a:cs typeface="Times New Roman"/>
              </a:rPr>
              <a:t>R</a:t>
            </a:r>
            <a:r>
              <a:rPr dirty="0" smtClean="0" sz="1200" spc="30">
                <a:latin typeface="Century"/>
                <a:cs typeface="Century"/>
              </a:rPr>
              <a:t>(</a:t>
            </a:r>
            <a:r>
              <a:rPr dirty="0" smtClean="0" sz="1200" spc="15" i="1">
                <a:latin typeface="Times New Roman"/>
                <a:cs typeface="Times New Roman"/>
              </a:rPr>
              <a:t>s</a:t>
            </a:r>
            <a:r>
              <a:rPr dirty="0" smtClean="0" sz="1200" spc="-35">
                <a:latin typeface="Century"/>
                <a:cs typeface="Century"/>
              </a:rPr>
              <a:t>)</a:t>
            </a:r>
            <a:r>
              <a:rPr dirty="0" smtClean="0" sz="1200" spc="-35">
                <a:latin typeface="Century"/>
                <a:cs typeface="Century"/>
              </a:rPr>
              <a:t>	</a:t>
            </a:r>
            <a:r>
              <a:rPr dirty="0" smtClean="0" sz="1200" spc="-50">
                <a:latin typeface="Times New Roman"/>
                <a:cs typeface="Times New Roman"/>
              </a:rPr>
              <a:t>1</a:t>
            </a:r>
            <a:r>
              <a:rPr dirty="0" smtClean="0" sz="1200" spc="-190">
                <a:latin typeface="Times New Roman"/>
                <a:cs typeface="Times New Roman"/>
              </a:rPr>
              <a:t> </a:t>
            </a:r>
            <a:r>
              <a:rPr dirty="0" smtClean="0" sz="1200" spc="-55">
                <a:latin typeface="Symbol"/>
                <a:cs typeface="Symbol"/>
              </a:rPr>
              <a:t>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700" spc="-285">
                <a:latin typeface="Symbol"/>
                <a:cs typeface="Symbol"/>
              </a:rPr>
              <a:t></a:t>
            </a:r>
            <a:r>
              <a:rPr dirty="0" smtClean="0" sz="1200" spc="-85" i="1">
                <a:latin typeface="Times New Roman"/>
                <a:cs typeface="Times New Roman"/>
              </a:rPr>
              <a:t>G</a:t>
            </a:r>
            <a:r>
              <a:rPr dirty="0" smtClean="0" baseline="-19607" sz="1275" spc="-60">
                <a:latin typeface="Times New Roman"/>
                <a:cs typeface="Times New Roman"/>
              </a:rPr>
              <a:t>2</a:t>
            </a:r>
            <a:r>
              <a:rPr dirty="0" smtClean="0" baseline="-19607" sz="1275" spc="-187">
                <a:latin typeface="Times New Roman"/>
                <a:cs typeface="Times New Roman"/>
              </a:rPr>
              <a:t> </a:t>
            </a:r>
            <a:r>
              <a:rPr dirty="0" smtClean="0" sz="1200" spc="20" i="1">
                <a:latin typeface="Times New Roman"/>
                <a:cs typeface="Times New Roman"/>
              </a:rPr>
              <a:t>H</a:t>
            </a:r>
            <a:r>
              <a:rPr dirty="0" smtClean="0" baseline="-19607" sz="1275" spc="-60">
                <a:latin typeface="Times New Roman"/>
                <a:cs typeface="Times New Roman"/>
              </a:rPr>
              <a:t>2</a:t>
            </a:r>
            <a:r>
              <a:rPr dirty="0" smtClean="0" baseline="-19607" sz="1275" spc="-60">
                <a:latin typeface="Times New Roman"/>
                <a:cs typeface="Times New Roman"/>
              </a:rPr>
              <a:t> </a:t>
            </a:r>
            <a:r>
              <a:rPr dirty="0" smtClean="0" baseline="-19607" sz="1275" spc="-135">
                <a:latin typeface="Times New Roman"/>
                <a:cs typeface="Times New Roman"/>
              </a:rPr>
              <a:t> </a:t>
            </a:r>
            <a:r>
              <a:rPr dirty="0" smtClean="0" sz="1200" spc="-55">
                <a:latin typeface="Symbol"/>
                <a:cs typeface="Symbol"/>
              </a:rPr>
              <a:t>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-5" i="1">
                <a:latin typeface="Times New Roman"/>
                <a:cs typeface="Times New Roman"/>
              </a:rPr>
              <a:t>H</a:t>
            </a:r>
            <a:r>
              <a:rPr dirty="0" smtClean="0" baseline="-19607" sz="1275" spc="-67">
                <a:latin typeface="Times New Roman"/>
                <a:cs typeface="Times New Roman"/>
              </a:rPr>
              <a:t>3</a:t>
            </a:r>
            <a:r>
              <a:rPr dirty="0" smtClean="0" sz="1200" spc="-105" i="1">
                <a:latin typeface="Times New Roman"/>
                <a:cs typeface="Times New Roman"/>
              </a:rPr>
              <a:t>G</a:t>
            </a:r>
            <a:r>
              <a:rPr dirty="0" smtClean="0" baseline="-19607" sz="1275" spc="-60">
                <a:latin typeface="Times New Roman"/>
                <a:cs typeface="Times New Roman"/>
              </a:rPr>
              <a:t>3</a:t>
            </a:r>
            <a:r>
              <a:rPr dirty="0" smtClean="0" baseline="-19607" sz="1275" spc="150">
                <a:latin typeface="Times New Roman"/>
                <a:cs typeface="Times New Roman"/>
              </a:rPr>
              <a:t> </a:t>
            </a:r>
            <a:r>
              <a:rPr dirty="0" smtClean="0" sz="1200" spc="-55">
                <a:latin typeface="Symbol"/>
                <a:cs typeface="Symbol"/>
              </a:rPr>
              <a:t></a:t>
            </a:r>
            <a:r>
              <a:rPr dirty="0" smtClean="0" sz="1200" spc="-105">
                <a:latin typeface="Times New Roman"/>
                <a:cs typeface="Times New Roman"/>
              </a:rPr>
              <a:t> </a:t>
            </a:r>
            <a:r>
              <a:rPr dirty="0" smtClean="0" sz="1200" spc="-100" i="1">
                <a:latin typeface="Times New Roman"/>
                <a:cs typeface="Times New Roman"/>
              </a:rPr>
              <a:t>G</a:t>
            </a:r>
            <a:r>
              <a:rPr dirty="0" smtClean="0" baseline="-19607" sz="1275" spc="-60">
                <a:latin typeface="Times New Roman"/>
                <a:cs typeface="Times New Roman"/>
              </a:rPr>
              <a:t>6</a:t>
            </a:r>
            <a:r>
              <a:rPr dirty="0" smtClean="0" baseline="-19607" sz="1275" spc="-187">
                <a:latin typeface="Times New Roman"/>
                <a:cs typeface="Times New Roman"/>
              </a:rPr>
              <a:t> </a:t>
            </a:r>
            <a:r>
              <a:rPr dirty="0" smtClean="0" sz="1200" spc="5" i="1">
                <a:latin typeface="Times New Roman"/>
                <a:cs typeface="Times New Roman"/>
              </a:rPr>
              <a:t>H</a:t>
            </a:r>
            <a:r>
              <a:rPr dirty="0" smtClean="0" baseline="-19607" sz="1275" spc="-60">
                <a:latin typeface="Times New Roman"/>
                <a:cs typeface="Times New Roman"/>
              </a:rPr>
              <a:t>6</a:t>
            </a:r>
            <a:r>
              <a:rPr dirty="0" smtClean="0" baseline="-19607" sz="1275" spc="-60">
                <a:latin typeface="Times New Roman"/>
                <a:cs typeface="Times New Roman"/>
              </a:rPr>
              <a:t> </a:t>
            </a:r>
            <a:r>
              <a:rPr dirty="0" smtClean="0" baseline="-19607" sz="1275" spc="-135">
                <a:latin typeface="Times New Roman"/>
                <a:cs typeface="Times New Roman"/>
              </a:rPr>
              <a:t> </a:t>
            </a:r>
            <a:r>
              <a:rPr dirty="0" smtClean="0" sz="1200" spc="-55">
                <a:latin typeface="Symbol"/>
                <a:cs typeface="Symbol"/>
              </a:rPr>
              <a:t></a:t>
            </a:r>
            <a:r>
              <a:rPr dirty="0" smtClean="0" sz="1200" spc="-105">
                <a:latin typeface="Times New Roman"/>
                <a:cs typeface="Times New Roman"/>
              </a:rPr>
              <a:t> </a:t>
            </a:r>
            <a:r>
              <a:rPr dirty="0" smtClean="0" sz="1200" spc="-95" i="1">
                <a:latin typeface="Times New Roman"/>
                <a:cs typeface="Times New Roman"/>
              </a:rPr>
              <a:t>G</a:t>
            </a:r>
            <a:r>
              <a:rPr dirty="0" smtClean="0" baseline="-19607" sz="1275" spc="-60">
                <a:latin typeface="Times New Roman"/>
                <a:cs typeface="Times New Roman"/>
              </a:rPr>
              <a:t>7</a:t>
            </a:r>
            <a:r>
              <a:rPr dirty="0" smtClean="0" baseline="-19607" sz="1275" spc="-172">
                <a:latin typeface="Times New Roman"/>
                <a:cs typeface="Times New Roman"/>
              </a:rPr>
              <a:t> </a:t>
            </a:r>
            <a:r>
              <a:rPr dirty="0" smtClean="0" sz="1200" spc="10" i="1">
                <a:latin typeface="Times New Roman"/>
                <a:cs typeface="Times New Roman"/>
              </a:rPr>
              <a:t>H</a:t>
            </a:r>
            <a:r>
              <a:rPr dirty="0" smtClean="0" baseline="-19607" sz="1275" spc="-60">
                <a:latin typeface="Times New Roman"/>
                <a:cs typeface="Times New Roman"/>
              </a:rPr>
              <a:t>7</a:t>
            </a:r>
            <a:r>
              <a:rPr dirty="0" smtClean="0" baseline="-19607" sz="1275" spc="-60">
                <a:latin typeface="Times New Roman"/>
                <a:cs typeface="Times New Roman"/>
              </a:rPr>
              <a:t>  </a:t>
            </a:r>
            <a:r>
              <a:rPr dirty="0" smtClean="0" baseline="-19607" sz="1275" spc="-157">
                <a:latin typeface="Times New Roman"/>
                <a:cs typeface="Times New Roman"/>
              </a:rPr>
              <a:t> </a:t>
            </a:r>
            <a:r>
              <a:rPr dirty="0" smtClean="0" sz="1700" spc="-90">
                <a:latin typeface="Symbol"/>
                <a:cs typeface="Symbol"/>
              </a:rPr>
              <a:t></a:t>
            </a:r>
            <a:r>
              <a:rPr dirty="0" smtClean="0" sz="1200" spc="-55">
                <a:latin typeface="Symbol"/>
                <a:cs typeface="Symbol"/>
              </a:rPr>
              <a:t>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700" spc="-285">
                <a:latin typeface="Symbol"/>
                <a:cs typeface="Symbol"/>
              </a:rPr>
              <a:t></a:t>
            </a:r>
            <a:r>
              <a:rPr dirty="0" smtClean="0" sz="1200" spc="-85" i="1">
                <a:latin typeface="Times New Roman"/>
                <a:cs typeface="Times New Roman"/>
              </a:rPr>
              <a:t>G</a:t>
            </a:r>
            <a:r>
              <a:rPr dirty="0" smtClean="0" baseline="-19607" sz="1275" spc="-60">
                <a:latin typeface="Times New Roman"/>
                <a:cs typeface="Times New Roman"/>
              </a:rPr>
              <a:t>2</a:t>
            </a:r>
            <a:r>
              <a:rPr dirty="0" smtClean="0" baseline="-19607" sz="1275" spc="-187">
                <a:latin typeface="Times New Roman"/>
                <a:cs typeface="Times New Roman"/>
              </a:rPr>
              <a:t> </a:t>
            </a:r>
            <a:r>
              <a:rPr dirty="0" smtClean="0" sz="1200" spc="20" i="1">
                <a:latin typeface="Times New Roman"/>
                <a:cs typeface="Times New Roman"/>
              </a:rPr>
              <a:t>H</a:t>
            </a:r>
            <a:r>
              <a:rPr dirty="0" smtClean="0" baseline="-19607" sz="1275" spc="-30">
                <a:latin typeface="Times New Roman"/>
                <a:cs typeface="Times New Roman"/>
              </a:rPr>
              <a:t>2</a:t>
            </a:r>
            <a:r>
              <a:rPr dirty="0" smtClean="0" sz="1200" spc="-95" i="1">
                <a:latin typeface="Times New Roman"/>
                <a:cs typeface="Times New Roman"/>
              </a:rPr>
              <a:t>G</a:t>
            </a:r>
            <a:r>
              <a:rPr dirty="0" smtClean="0" baseline="-19607" sz="1275" spc="-60">
                <a:latin typeface="Times New Roman"/>
                <a:cs typeface="Times New Roman"/>
              </a:rPr>
              <a:t>6</a:t>
            </a:r>
            <a:r>
              <a:rPr dirty="0" smtClean="0" baseline="-19607" sz="1275" spc="-187">
                <a:latin typeface="Times New Roman"/>
                <a:cs typeface="Times New Roman"/>
              </a:rPr>
              <a:t> </a:t>
            </a:r>
            <a:r>
              <a:rPr dirty="0" smtClean="0" sz="1200" spc="10" i="1">
                <a:latin typeface="Times New Roman"/>
                <a:cs typeface="Times New Roman"/>
              </a:rPr>
              <a:t>H</a:t>
            </a:r>
            <a:r>
              <a:rPr dirty="0" smtClean="0" baseline="-19607" sz="1275" spc="-60">
                <a:latin typeface="Times New Roman"/>
                <a:cs typeface="Times New Roman"/>
              </a:rPr>
              <a:t>6</a:t>
            </a:r>
            <a:r>
              <a:rPr dirty="0" smtClean="0" baseline="-19607" sz="1275" spc="-60">
                <a:latin typeface="Times New Roman"/>
                <a:cs typeface="Times New Roman"/>
              </a:rPr>
              <a:t> </a:t>
            </a:r>
            <a:r>
              <a:rPr dirty="0" smtClean="0" baseline="-19607" sz="1275" spc="-135">
                <a:latin typeface="Times New Roman"/>
                <a:cs typeface="Times New Roman"/>
              </a:rPr>
              <a:t> </a:t>
            </a:r>
            <a:r>
              <a:rPr dirty="0" smtClean="0" sz="1200" spc="-55">
                <a:latin typeface="Symbol"/>
                <a:cs typeface="Symbol"/>
              </a:rPr>
              <a:t></a:t>
            </a:r>
            <a:r>
              <a:rPr dirty="0" smtClean="0" sz="1200" spc="-105">
                <a:latin typeface="Times New Roman"/>
                <a:cs typeface="Times New Roman"/>
              </a:rPr>
              <a:t> </a:t>
            </a:r>
            <a:r>
              <a:rPr dirty="0" smtClean="0" sz="1200" spc="-85" i="1">
                <a:latin typeface="Times New Roman"/>
                <a:cs typeface="Times New Roman"/>
              </a:rPr>
              <a:t>G</a:t>
            </a:r>
            <a:r>
              <a:rPr dirty="0" smtClean="0" baseline="-19607" sz="1275" spc="-60">
                <a:latin typeface="Times New Roman"/>
                <a:cs typeface="Times New Roman"/>
              </a:rPr>
              <a:t>2</a:t>
            </a:r>
            <a:r>
              <a:rPr dirty="0" smtClean="0" baseline="-19607" sz="1275" spc="-187">
                <a:latin typeface="Times New Roman"/>
                <a:cs typeface="Times New Roman"/>
              </a:rPr>
              <a:t> </a:t>
            </a:r>
            <a:r>
              <a:rPr dirty="0" smtClean="0" sz="1200" spc="20" i="1">
                <a:latin typeface="Times New Roman"/>
                <a:cs typeface="Times New Roman"/>
              </a:rPr>
              <a:t>H</a:t>
            </a:r>
            <a:r>
              <a:rPr dirty="0" smtClean="0" baseline="-19607" sz="1275" spc="-30">
                <a:latin typeface="Times New Roman"/>
                <a:cs typeface="Times New Roman"/>
              </a:rPr>
              <a:t>2</a:t>
            </a:r>
            <a:r>
              <a:rPr dirty="0" smtClean="0" sz="1200" spc="-95" i="1">
                <a:latin typeface="Times New Roman"/>
                <a:cs typeface="Times New Roman"/>
              </a:rPr>
              <a:t>G</a:t>
            </a:r>
            <a:r>
              <a:rPr dirty="0" smtClean="0" baseline="-19607" sz="1275" spc="-60">
                <a:latin typeface="Times New Roman"/>
                <a:cs typeface="Times New Roman"/>
              </a:rPr>
              <a:t>7</a:t>
            </a:r>
            <a:r>
              <a:rPr dirty="0" smtClean="0" baseline="-19607" sz="1275" spc="-172">
                <a:latin typeface="Times New Roman"/>
                <a:cs typeface="Times New Roman"/>
              </a:rPr>
              <a:t> </a:t>
            </a:r>
            <a:r>
              <a:rPr dirty="0" smtClean="0" sz="1200" spc="10" i="1">
                <a:latin typeface="Times New Roman"/>
                <a:cs typeface="Times New Roman"/>
              </a:rPr>
              <a:t>H</a:t>
            </a:r>
            <a:r>
              <a:rPr dirty="0" smtClean="0" baseline="-19607" sz="1275" spc="-60">
                <a:latin typeface="Times New Roman"/>
                <a:cs typeface="Times New Roman"/>
              </a:rPr>
              <a:t>7</a:t>
            </a:r>
            <a:r>
              <a:rPr dirty="0" smtClean="0" baseline="-19607" sz="1275" spc="-60">
                <a:latin typeface="Times New Roman"/>
                <a:cs typeface="Times New Roman"/>
              </a:rPr>
              <a:t> </a:t>
            </a:r>
            <a:r>
              <a:rPr dirty="0" smtClean="0" baseline="-19607" sz="1275" spc="-112">
                <a:latin typeface="Times New Roman"/>
                <a:cs typeface="Times New Roman"/>
              </a:rPr>
              <a:t> </a:t>
            </a:r>
            <a:r>
              <a:rPr dirty="0" smtClean="0" sz="1200" spc="-55">
                <a:latin typeface="Symbol"/>
                <a:cs typeface="Symbol"/>
              </a:rPr>
              <a:t>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H</a:t>
            </a:r>
            <a:r>
              <a:rPr dirty="0" smtClean="0" baseline="-19607" sz="1275" spc="-67">
                <a:latin typeface="Times New Roman"/>
                <a:cs typeface="Times New Roman"/>
              </a:rPr>
              <a:t>3</a:t>
            </a:r>
            <a:r>
              <a:rPr dirty="0" smtClean="0" sz="1200" spc="-110" i="1">
                <a:latin typeface="Times New Roman"/>
                <a:cs typeface="Times New Roman"/>
              </a:rPr>
              <a:t>G</a:t>
            </a:r>
            <a:r>
              <a:rPr dirty="0" smtClean="0" baseline="-19607" sz="1275" spc="-67">
                <a:latin typeface="Times New Roman"/>
                <a:cs typeface="Times New Roman"/>
              </a:rPr>
              <a:t>3</a:t>
            </a:r>
            <a:r>
              <a:rPr dirty="0" smtClean="0" sz="1200" spc="-95" i="1">
                <a:latin typeface="Times New Roman"/>
                <a:cs typeface="Times New Roman"/>
              </a:rPr>
              <a:t>G</a:t>
            </a:r>
            <a:r>
              <a:rPr dirty="0" smtClean="0" baseline="-19607" sz="1275" spc="-60">
                <a:latin typeface="Times New Roman"/>
                <a:cs typeface="Times New Roman"/>
              </a:rPr>
              <a:t>6</a:t>
            </a:r>
            <a:r>
              <a:rPr dirty="0" smtClean="0" baseline="-19607" sz="1275" spc="-187">
                <a:latin typeface="Times New Roman"/>
                <a:cs typeface="Times New Roman"/>
              </a:rPr>
              <a:t> </a:t>
            </a:r>
            <a:r>
              <a:rPr dirty="0" smtClean="0" sz="1200" spc="10" i="1">
                <a:latin typeface="Times New Roman"/>
                <a:cs typeface="Times New Roman"/>
              </a:rPr>
              <a:t>H</a:t>
            </a:r>
            <a:r>
              <a:rPr dirty="0" smtClean="0" baseline="-19607" sz="1275" spc="-60">
                <a:latin typeface="Times New Roman"/>
                <a:cs typeface="Times New Roman"/>
              </a:rPr>
              <a:t>6</a:t>
            </a:r>
            <a:r>
              <a:rPr dirty="0" smtClean="0" baseline="-19607" sz="1275" spc="-60">
                <a:latin typeface="Times New Roman"/>
                <a:cs typeface="Times New Roman"/>
              </a:rPr>
              <a:t> </a:t>
            </a:r>
            <a:r>
              <a:rPr dirty="0" smtClean="0" baseline="-19607" sz="1275" spc="-135">
                <a:latin typeface="Times New Roman"/>
                <a:cs typeface="Times New Roman"/>
              </a:rPr>
              <a:t> </a:t>
            </a:r>
            <a:r>
              <a:rPr dirty="0" smtClean="0" sz="1200" spc="-55">
                <a:latin typeface="Symbol"/>
                <a:cs typeface="Symbol"/>
              </a:rPr>
              <a:t>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H</a:t>
            </a:r>
            <a:r>
              <a:rPr dirty="0" smtClean="0" baseline="-19607" sz="1275" spc="-67">
                <a:latin typeface="Times New Roman"/>
                <a:cs typeface="Times New Roman"/>
              </a:rPr>
              <a:t>3</a:t>
            </a:r>
            <a:r>
              <a:rPr dirty="0" smtClean="0" sz="1200" spc="-105" i="1">
                <a:latin typeface="Times New Roman"/>
                <a:cs typeface="Times New Roman"/>
              </a:rPr>
              <a:t>G</a:t>
            </a:r>
            <a:r>
              <a:rPr dirty="0" smtClean="0" baseline="-19607" sz="1275" spc="-67">
                <a:latin typeface="Times New Roman"/>
                <a:cs typeface="Times New Roman"/>
              </a:rPr>
              <a:t>3</a:t>
            </a:r>
            <a:r>
              <a:rPr dirty="0" smtClean="0" sz="1200" spc="-95" i="1">
                <a:latin typeface="Times New Roman"/>
                <a:cs typeface="Times New Roman"/>
              </a:rPr>
              <a:t>G</a:t>
            </a:r>
            <a:r>
              <a:rPr dirty="0" smtClean="0" baseline="-19607" sz="1275" spc="-60">
                <a:latin typeface="Times New Roman"/>
                <a:cs typeface="Times New Roman"/>
              </a:rPr>
              <a:t>7</a:t>
            </a:r>
            <a:r>
              <a:rPr dirty="0" smtClean="0" baseline="-19607" sz="1275" spc="-165">
                <a:latin typeface="Times New Roman"/>
                <a:cs typeface="Times New Roman"/>
              </a:rPr>
              <a:t> </a:t>
            </a:r>
            <a:r>
              <a:rPr dirty="0" smtClean="0" sz="1200" spc="5" i="1">
                <a:latin typeface="Times New Roman"/>
                <a:cs typeface="Times New Roman"/>
              </a:rPr>
              <a:t>H</a:t>
            </a:r>
            <a:r>
              <a:rPr dirty="0" smtClean="0" baseline="-19607" sz="1275" spc="-60">
                <a:latin typeface="Times New Roman"/>
                <a:cs typeface="Times New Roman"/>
              </a:rPr>
              <a:t>7</a:t>
            </a:r>
            <a:r>
              <a:rPr dirty="0" smtClean="0" baseline="-19607" sz="1275" spc="-67">
                <a:latin typeface="Times New Roman"/>
                <a:cs typeface="Times New Roman"/>
              </a:rPr>
              <a:t> </a:t>
            </a:r>
            <a:r>
              <a:rPr dirty="0" smtClean="0" sz="1700" spc="-204">
                <a:latin typeface="Symbol"/>
                <a:cs typeface="Symbol"/>
              </a:rPr>
              <a:t>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23544" y="4584700"/>
            <a:ext cx="6439534" cy="145605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769619" y="6661150"/>
            <a:ext cx="4153535" cy="15113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741668" y="9261550"/>
            <a:ext cx="496570" cy="1790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21</a:t>
            </a:r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7651" y="449580"/>
            <a:ext cx="673925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6191885" algn="l"/>
                <a:tab pos="6725284" algn="l"/>
              </a:tabLst>
            </a:pPr>
            <a:r>
              <a:rPr dirty="0" smtClean="0" sz="1200" spc="-125" u="sng">
                <a:latin typeface="Cambria"/>
                <a:cs typeface="Cambria"/>
              </a:rPr>
              <a:t> </a:t>
            </a:r>
            <a:r>
              <a:rPr dirty="0" smtClean="0" sz="1200" spc="-15" u="sng">
                <a:latin typeface="Cambria"/>
                <a:cs typeface="Cambria"/>
              </a:rPr>
              <a:t>C</a:t>
            </a:r>
            <a:r>
              <a:rPr dirty="0" smtClean="0" sz="1200" spc="0" u="sng">
                <a:latin typeface="Cambria"/>
                <a:cs typeface="Cambria"/>
              </a:rPr>
              <a:t>ont</a:t>
            </a:r>
            <a:r>
              <a:rPr dirty="0" smtClean="0" sz="1200" spc="-10" u="sng">
                <a:latin typeface="Cambria"/>
                <a:cs typeface="Cambria"/>
              </a:rPr>
              <a:t>r</a:t>
            </a:r>
            <a:r>
              <a:rPr dirty="0" smtClean="0" sz="1200" spc="0" u="sng">
                <a:latin typeface="Cambria"/>
                <a:cs typeface="Cambria"/>
              </a:rPr>
              <a:t>ol</a:t>
            </a:r>
            <a:r>
              <a:rPr dirty="0" smtClean="0" sz="1200" spc="0" u="sng">
                <a:latin typeface="Cambria"/>
                <a:cs typeface="Cambria"/>
              </a:rPr>
              <a:t> 	</a:t>
            </a:r>
            <a:r>
              <a:rPr dirty="0" smtClean="0" sz="1200" spc="-10" u="sng">
                <a:latin typeface="Cambria"/>
                <a:cs typeface="Cambria"/>
              </a:rPr>
              <a:t>L</a:t>
            </a:r>
            <a:r>
              <a:rPr dirty="0" smtClean="0" sz="1200" spc="-5" u="sng">
                <a:latin typeface="Cambria"/>
                <a:cs typeface="Cambria"/>
              </a:rPr>
              <a:t>ec.</a:t>
            </a:r>
            <a:r>
              <a:rPr dirty="0" smtClean="0" sz="1200" spc="5" u="sng">
                <a:latin typeface="Cambria"/>
                <a:cs typeface="Cambria"/>
              </a:rPr>
              <a:t> </a:t>
            </a:r>
            <a:r>
              <a:rPr dirty="0" smtClean="0" sz="1200" spc="-10" u="sng">
                <a:latin typeface="Cambria"/>
                <a:cs typeface="Cambria"/>
              </a:rPr>
              <a:t>3</a:t>
            </a:r>
            <a:r>
              <a:rPr dirty="0" smtClean="0" sz="1200" spc="-10" u="sng">
                <a:latin typeface="Cambria"/>
                <a:cs typeface="Cambria"/>
              </a:rPr>
              <a:t> 	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30351" y="921760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530351" y="925037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535940" y="905002"/>
            <a:ext cx="4636770" cy="14135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10" b="1">
                <a:latin typeface="Calibri"/>
                <a:cs typeface="Calibri"/>
              </a:rPr>
              <a:t>Ex</a:t>
            </a:r>
            <a:r>
              <a:rPr dirty="0" smtClean="0" sz="1600" spc="-15" b="1">
                <a:latin typeface="Calibri"/>
                <a:cs typeface="Calibri"/>
              </a:rPr>
              <a:t>1</a:t>
            </a:r>
            <a:r>
              <a:rPr dirty="0" smtClean="0" sz="1400" spc="0">
                <a:latin typeface="Calibri"/>
                <a:cs typeface="Calibri"/>
              </a:rPr>
              <a:t>:</a:t>
            </a:r>
            <a:r>
              <a:rPr dirty="0" smtClean="0" sz="1400" spc="40">
                <a:latin typeface="Calibri"/>
                <a:cs typeface="Calibri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Find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sf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 func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ck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300"/>
              </a:lnSpc>
              <a:spcBef>
                <a:spcPts val="51"/>
              </a:spcBef>
            </a:pPr>
            <a:endParaRPr sz="1300"/>
          </a:p>
          <a:p>
            <a:pPr marL="12700">
              <a:lnSpc>
                <a:spcPct val="100000"/>
              </a:lnSpc>
              <a:tabLst>
                <a:tab pos="349250" algn="l"/>
                <a:tab pos="1240790" algn="l"/>
                <a:tab pos="1750060" algn="l"/>
                <a:tab pos="2684780" algn="l"/>
                <a:tab pos="3300729" algn="l"/>
                <a:tab pos="4281805" algn="l"/>
              </a:tabLst>
            </a:pPr>
            <a:r>
              <a:rPr dirty="0" smtClean="0" sz="1400">
                <a:latin typeface="Calibri"/>
                <a:cs typeface="Calibri"/>
              </a:rPr>
              <a:t>R	</a:t>
            </a:r>
            <a:r>
              <a:rPr dirty="0" smtClean="0" sz="1400">
                <a:latin typeface="Calibri"/>
                <a:cs typeface="Calibri"/>
              </a:rPr>
              <a:t>+	</a:t>
            </a:r>
            <a:r>
              <a:rPr dirty="0" smtClean="0" sz="1400">
                <a:latin typeface="Calibri"/>
                <a:cs typeface="Calibri"/>
              </a:rPr>
              <a:t>G</a:t>
            </a:r>
            <a:r>
              <a:rPr dirty="0" smtClean="0" baseline="-12345" sz="1350" spc="-7">
                <a:latin typeface="Calibri"/>
                <a:cs typeface="Calibri"/>
              </a:rPr>
              <a:t>1</a:t>
            </a:r>
            <a:r>
              <a:rPr dirty="0" smtClean="0" baseline="-12345" sz="1350" spc="-7">
                <a:latin typeface="Calibri"/>
                <a:cs typeface="Calibri"/>
              </a:rPr>
              <a:t>	</a:t>
            </a:r>
            <a:r>
              <a:rPr dirty="0" smtClean="0" sz="1400" spc="-5">
                <a:latin typeface="Calibri"/>
                <a:cs typeface="Calibri"/>
              </a:rPr>
              <a:t>G</a:t>
            </a:r>
            <a:r>
              <a:rPr dirty="0" smtClean="0" baseline="-12345" sz="1350" spc="-7">
                <a:latin typeface="Calibri"/>
                <a:cs typeface="Calibri"/>
              </a:rPr>
              <a:t>2</a:t>
            </a:r>
            <a:r>
              <a:rPr dirty="0" smtClean="0" baseline="-12345" sz="1350" spc="-7">
                <a:latin typeface="Calibri"/>
                <a:cs typeface="Calibri"/>
              </a:rPr>
              <a:t>	</a:t>
            </a:r>
            <a:r>
              <a:rPr dirty="0" smtClean="0" sz="1400" spc="-5">
                <a:latin typeface="Calibri"/>
                <a:cs typeface="Calibri"/>
              </a:rPr>
              <a:t>C	</a:t>
            </a:r>
            <a:r>
              <a:rPr dirty="0" smtClean="0" sz="1400" spc="-5">
                <a:latin typeface="Calibri"/>
                <a:cs typeface="Calibri"/>
              </a:rPr>
              <a:t>R	</a:t>
            </a:r>
            <a:r>
              <a:rPr dirty="0" smtClean="0" sz="1400" spc="-5">
                <a:latin typeface="Calibri"/>
                <a:cs typeface="Calibri"/>
              </a:rPr>
              <a:t>G</a:t>
            </a:r>
            <a:r>
              <a:rPr dirty="0" smtClean="0" baseline="-12345" sz="1350" spc="-15">
                <a:latin typeface="Calibri"/>
                <a:cs typeface="Calibri"/>
              </a:rPr>
              <a:t>1</a:t>
            </a:r>
            <a:r>
              <a:rPr dirty="0" smtClean="0" sz="1400" spc="0">
                <a:latin typeface="Calibri"/>
                <a:cs typeface="Calibri"/>
              </a:rPr>
              <a:t>G</a:t>
            </a:r>
            <a:r>
              <a:rPr dirty="0" smtClean="0" baseline="-12345" sz="1350" spc="-7">
                <a:latin typeface="Calibri"/>
                <a:cs typeface="Calibri"/>
              </a:rPr>
              <a:t>2</a:t>
            </a:r>
            <a:endParaRPr baseline="-12345" sz="1350">
              <a:latin typeface="Calibri"/>
              <a:cs typeface="Calibri"/>
            </a:endParaRPr>
          </a:p>
          <a:p>
            <a:pPr>
              <a:lnSpc>
                <a:spcPts val="1200"/>
              </a:lnSpc>
              <a:spcBef>
                <a:spcPts val="84"/>
              </a:spcBef>
            </a:pPr>
            <a:endParaRPr sz="1200"/>
          </a:p>
          <a:p>
            <a:pPr marL="654050">
              <a:lnSpc>
                <a:spcPct val="100000"/>
              </a:lnSpc>
              <a:tabLst>
                <a:tab pos="1481455" algn="l"/>
                <a:tab pos="1821814" algn="l"/>
              </a:tabLst>
            </a:pPr>
            <a:r>
              <a:rPr dirty="0" smtClean="0" sz="1400">
                <a:latin typeface="Calibri"/>
                <a:cs typeface="Calibri"/>
              </a:rPr>
              <a:t>-	</a:t>
            </a:r>
            <a:r>
              <a:rPr dirty="0" smtClean="0" sz="1400">
                <a:latin typeface="Calibri"/>
                <a:cs typeface="Calibri"/>
              </a:rPr>
              <a:t>+	</a:t>
            </a:r>
            <a:r>
              <a:rPr dirty="0" smtClean="0" sz="1400">
                <a:latin typeface="Calibri"/>
                <a:cs typeface="Calibri"/>
              </a:rPr>
              <a:t>H</a:t>
            </a:r>
            <a:r>
              <a:rPr dirty="0" smtClean="0" baseline="-12345" sz="1350" spc="-7">
                <a:latin typeface="Calibri"/>
                <a:cs typeface="Calibri"/>
              </a:rPr>
              <a:t>1</a:t>
            </a:r>
            <a:endParaRPr baseline="-12345" sz="1350">
              <a:latin typeface="Calibri"/>
              <a:cs typeface="Calibri"/>
            </a:endParaRPr>
          </a:p>
          <a:p>
            <a:pPr>
              <a:lnSpc>
                <a:spcPts val="1200"/>
              </a:lnSpc>
              <a:spcBef>
                <a:spcPts val="84"/>
              </a:spcBef>
            </a:pPr>
            <a:endParaRPr sz="1200"/>
          </a:p>
          <a:p>
            <a:pPr marL="1499870">
              <a:lnSpc>
                <a:spcPct val="100000"/>
              </a:lnSpc>
              <a:tabLst>
                <a:tab pos="1828164" algn="l"/>
                <a:tab pos="4192270" algn="l"/>
              </a:tabLst>
            </a:pPr>
            <a:r>
              <a:rPr dirty="0" smtClean="0" sz="1400">
                <a:latin typeface="Calibri"/>
                <a:cs typeface="Calibri"/>
              </a:rPr>
              <a:t>+	</a:t>
            </a:r>
            <a:r>
              <a:rPr dirty="0" smtClean="0" sz="1400">
                <a:latin typeface="Calibri"/>
                <a:cs typeface="Calibri"/>
              </a:rPr>
              <a:t>H</a:t>
            </a:r>
            <a:r>
              <a:rPr dirty="0" smtClean="0" baseline="-12345" sz="1350" spc="-7">
                <a:latin typeface="Calibri"/>
                <a:cs typeface="Calibri"/>
              </a:rPr>
              <a:t>2</a:t>
            </a:r>
            <a:r>
              <a:rPr dirty="0" smtClean="0" baseline="-12345" sz="1350" spc="-7">
                <a:latin typeface="Calibri"/>
                <a:cs typeface="Calibri"/>
              </a:rPr>
              <a:t>	</a:t>
            </a:r>
            <a:r>
              <a:rPr dirty="0" smtClean="0" sz="1400" spc="-5">
                <a:latin typeface="Calibri"/>
                <a:cs typeface="Calibri"/>
              </a:rPr>
              <a:t>H</a:t>
            </a:r>
            <a:r>
              <a:rPr dirty="0" smtClean="0" baseline="-12345" sz="1350" spc="-15">
                <a:latin typeface="Calibri"/>
                <a:cs typeface="Calibri"/>
              </a:rPr>
              <a:t>1</a:t>
            </a:r>
            <a:r>
              <a:rPr dirty="0" smtClean="0" sz="1400" spc="-10">
                <a:latin typeface="Calibri"/>
                <a:cs typeface="Calibri"/>
              </a:rPr>
              <a:t>+</a:t>
            </a:r>
            <a:r>
              <a:rPr dirty="0" smtClean="0" sz="1400" spc="0">
                <a:latin typeface="Calibri"/>
                <a:cs typeface="Calibri"/>
              </a:rPr>
              <a:t>H</a:t>
            </a:r>
            <a:r>
              <a:rPr dirty="0" smtClean="0" baseline="-12345" sz="1350" spc="-7">
                <a:latin typeface="Calibri"/>
                <a:cs typeface="Calibri"/>
              </a:rPr>
              <a:t>2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055614" y="1320545"/>
            <a:ext cx="120650" cy="2355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libri"/>
                <a:cs typeface="Calibri"/>
              </a:rPr>
              <a:t>C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56336" y="2943097"/>
            <a:ext cx="1397635" cy="1517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696595" algn="l"/>
                <a:tab pos="1384300" algn="l"/>
              </a:tabLst>
            </a:pPr>
            <a:r>
              <a:rPr dirty="0" smtClean="0" sz="1000" spc="5" u="heavy">
                <a:latin typeface="Cambria Math"/>
                <a:cs typeface="Cambria Math"/>
              </a:rPr>
              <a:t> </a:t>
            </a:r>
            <a:r>
              <a:rPr dirty="0" smtClean="0" sz="1000" spc="380" u="heavy">
                <a:latin typeface="Cambria Math"/>
                <a:cs typeface="Cambria Math"/>
              </a:rPr>
              <a:t> </a:t>
            </a:r>
            <a:r>
              <a:rPr dirty="0" smtClean="0" sz="1000" spc="-5" u="heavy">
                <a:latin typeface="Cambria Math"/>
                <a:cs typeface="Cambria Math"/>
              </a:rPr>
              <a:t> </a:t>
            </a:r>
            <a:r>
              <a:rPr dirty="0" smtClean="0" sz="1000" spc="-5">
                <a:latin typeface="Cambria Math"/>
                <a:cs typeface="Cambria Math"/>
              </a:rPr>
              <a:t> </a:t>
            </a:r>
            <a:r>
              <a:rPr dirty="0" smtClean="0" sz="1000" spc="-45">
                <a:latin typeface="Cambria Math"/>
                <a:cs typeface="Cambria Math"/>
              </a:rPr>
              <a:t> </a:t>
            </a:r>
            <a:r>
              <a:rPr dirty="0" smtClean="0" baseline="-33730" sz="2100" spc="1102">
                <a:latin typeface="Cambria Math"/>
                <a:cs typeface="Cambria Math"/>
              </a:rPr>
              <a:t> </a:t>
            </a:r>
            <a:r>
              <a:rPr dirty="0" smtClean="0" baseline="-33730" sz="2100" spc="104">
                <a:latin typeface="Cambria Math"/>
                <a:cs typeface="Cambria Math"/>
              </a:rPr>
              <a:t> </a:t>
            </a:r>
            <a:r>
              <a:rPr dirty="0" smtClean="0" sz="1000" spc="-5" u="heavy">
                <a:latin typeface="Cambria Math"/>
                <a:cs typeface="Cambria Math"/>
              </a:rPr>
              <a:t> </a:t>
            </a:r>
            <a:r>
              <a:rPr dirty="0" smtClean="0" sz="1000" spc="-5" u="heavy">
                <a:latin typeface="Cambria Math"/>
                <a:cs typeface="Cambria Math"/>
              </a:rPr>
              <a:t>	</a:t>
            </a:r>
            <a:r>
              <a:rPr dirty="0" smtClean="0" sz="1000" spc="459" u="heavy">
                <a:latin typeface="Cambria Math"/>
                <a:cs typeface="Cambria Math"/>
              </a:rPr>
              <a:t> </a:t>
            </a:r>
            <a:r>
              <a:rPr dirty="0" smtClean="0" sz="1000" spc="-5" u="heavy">
                <a:latin typeface="Cambria Math"/>
                <a:cs typeface="Cambria Math"/>
              </a:rPr>
              <a:t> </a:t>
            </a:r>
            <a:r>
              <a:rPr dirty="0" smtClean="0" sz="1000" spc="350" u="heavy">
                <a:latin typeface="Cambria Math"/>
                <a:cs typeface="Cambria Math"/>
              </a:rPr>
              <a:t> </a:t>
            </a:r>
            <a:r>
              <a:rPr dirty="0" smtClean="0" sz="1000" spc="459" u="heavy">
                <a:latin typeface="Cambria Math"/>
                <a:cs typeface="Cambria Math"/>
              </a:rPr>
              <a:t> </a:t>
            </a:r>
            <a:r>
              <a:rPr dirty="0" smtClean="0" sz="1000" spc="-5" u="heavy">
                <a:latin typeface="Cambria Math"/>
                <a:cs typeface="Cambria Math"/>
              </a:rPr>
              <a:t> </a:t>
            </a:r>
            <a:r>
              <a:rPr dirty="0" smtClean="0" sz="1000" spc="355" u="heavy">
                <a:latin typeface="Cambria Math"/>
                <a:cs typeface="Cambria Math"/>
              </a:rPr>
              <a:t> </a:t>
            </a:r>
            <a:r>
              <a:rPr dirty="0" smtClean="0" sz="1000" spc="-5" u="heavy">
                <a:latin typeface="Cambria Math"/>
                <a:cs typeface="Cambria Math"/>
              </a:rPr>
              <a:t> </a:t>
            </a:r>
            <a:r>
              <a:rPr dirty="0" smtClean="0" sz="1000" spc="-5" u="heavy">
                <a:latin typeface="Cambria Math"/>
                <a:cs typeface="Cambria Math"/>
              </a:rPr>
              <a:t>	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56336" y="3138169"/>
            <a:ext cx="4678680" cy="36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31470" algn="l"/>
                <a:tab pos="3613150" algn="l"/>
              </a:tabLst>
            </a:pPr>
            <a:r>
              <a:rPr dirty="0" smtClean="0" sz="1000" spc="430">
                <a:latin typeface="Cambria Math"/>
                <a:cs typeface="Cambria Math"/>
              </a:rPr>
              <a:t> </a:t>
            </a:r>
            <a:r>
              <a:rPr dirty="0" smtClean="0" sz="1000" spc="430">
                <a:latin typeface="Cambria Math"/>
                <a:cs typeface="Cambria Math"/>
              </a:rPr>
              <a:t>	</a:t>
            </a:r>
            <a:r>
              <a:rPr dirty="0" smtClean="0" sz="1000" spc="365">
                <a:latin typeface="Cambria Math"/>
                <a:cs typeface="Cambria Math"/>
              </a:rPr>
              <a:t> </a:t>
            </a:r>
            <a:r>
              <a:rPr dirty="0" smtClean="0" sz="1000" spc="495">
                <a:latin typeface="Cambria Math"/>
                <a:cs typeface="Cambria Math"/>
              </a:rPr>
              <a:t> </a:t>
            </a:r>
            <a:r>
              <a:rPr dirty="0" smtClean="0" sz="1000" spc="459">
                <a:latin typeface="Cambria Math"/>
                <a:cs typeface="Cambria Math"/>
              </a:rPr>
              <a:t> </a:t>
            </a:r>
            <a:r>
              <a:rPr dirty="0" smtClean="0" sz="1000" spc="350">
                <a:latin typeface="Cambria Math"/>
                <a:cs typeface="Cambria Math"/>
              </a:rPr>
              <a:t> </a:t>
            </a:r>
            <a:r>
              <a:rPr dirty="0" smtClean="0" sz="1000" spc="459">
                <a:latin typeface="Cambria Math"/>
                <a:cs typeface="Cambria Math"/>
              </a:rPr>
              <a:t> </a:t>
            </a:r>
            <a:r>
              <a:rPr dirty="0" smtClean="0" sz="1000" spc="365">
                <a:latin typeface="Cambria Math"/>
                <a:cs typeface="Cambria Math"/>
              </a:rPr>
              <a:t> </a:t>
            </a:r>
            <a:r>
              <a:rPr dirty="0" smtClean="0" sz="1000" spc="190">
                <a:latin typeface="Cambria Math"/>
                <a:cs typeface="Cambria Math"/>
              </a:rPr>
              <a:t> </a:t>
            </a:r>
            <a:r>
              <a:rPr dirty="0" smtClean="0" sz="1000" spc="190">
                <a:latin typeface="Cambria Math"/>
                <a:cs typeface="Cambria Math"/>
              </a:rPr>
              <a:t> </a:t>
            </a:r>
            <a:r>
              <a:rPr dirty="0" smtClean="0" sz="1000" spc="530">
                <a:latin typeface="Cambria Math"/>
                <a:cs typeface="Cambria Math"/>
              </a:rPr>
              <a:t> </a:t>
            </a:r>
            <a:r>
              <a:rPr dirty="0" smtClean="0" sz="1000" spc="350">
                <a:latin typeface="Cambria Math"/>
                <a:cs typeface="Cambria Math"/>
              </a:rPr>
              <a:t> </a:t>
            </a:r>
            <a:r>
              <a:rPr dirty="0" smtClean="0" sz="1000" spc="505">
                <a:latin typeface="Cambria Math"/>
                <a:cs typeface="Cambria Math"/>
              </a:rPr>
              <a:t> </a:t>
            </a:r>
            <a:r>
              <a:rPr dirty="0" smtClean="0" sz="1000" spc="530">
                <a:latin typeface="Cambria Math"/>
                <a:cs typeface="Cambria Math"/>
              </a:rPr>
              <a:t> </a:t>
            </a:r>
            <a:r>
              <a:rPr dirty="0" smtClean="0" sz="1000" spc="350">
                <a:latin typeface="Cambria Math"/>
                <a:cs typeface="Cambria Math"/>
              </a:rPr>
              <a:t> </a:t>
            </a:r>
            <a:r>
              <a:rPr dirty="0" smtClean="0" sz="1000" spc="190">
                <a:latin typeface="Cambria Math"/>
                <a:cs typeface="Cambria Math"/>
              </a:rPr>
              <a:t> </a:t>
            </a:r>
            <a:r>
              <a:rPr dirty="0" smtClean="0" sz="1000" spc="190">
                <a:latin typeface="Cambria Math"/>
                <a:cs typeface="Cambria Math"/>
              </a:rPr>
              <a:t>	</a:t>
            </a:r>
            <a:r>
              <a:rPr dirty="0" smtClean="0" sz="1000" spc="350">
                <a:latin typeface="Cambria Math"/>
                <a:cs typeface="Cambria Math"/>
              </a:rPr>
              <a:t> </a:t>
            </a:r>
            <a:r>
              <a:rPr dirty="0" smtClean="0" sz="1000" spc="505">
                <a:latin typeface="Cambria Math"/>
                <a:cs typeface="Cambria Math"/>
              </a:rPr>
              <a:t> </a:t>
            </a:r>
            <a:r>
              <a:rPr dirty="0" smtClean="0" sz="1000" spc="459">
                <a:latin typeface="Cambria Math"/>
                <a:cs typeface="Cambria Math"/>
              </a:rPr>
              <a:t> </a:t>
            </a:r>
            <a:r>
              <a:rPr dirty="0" smtClean="0" sz="1000" spc="350">
                <a:latin typeface="Cambria Math"/>
                <a:cs typeface="Cambria Math"/>
              </a:rPr>
              <a:t> </a:t>
            </a:r>
            <a:r>
              <a:rPr dirty="0" smtClean="0" sz="1000" spc="459">
                <a:latin typeface="Cambria Math"/>
                <a:cs typeface="Cambria Math"/>
              </a:rPr>
              <a:t> </a:t>
            </a:r>
            <a:r>
              <a:rPr dirty="0" smtClean="0" sz="1000" spc="365">
                <a:latin typeface="Cambria Math"/>
                <a:cs typeface="Cambria Math"/>
              </a:rPr>
              <a:t> </a:t>
            </a:r>
            <a:r>
              <a:rPr dirty="0" smtClean="0" sz="1000" spc="190">
                <a:latin typeface="Cambria Math"/>
                <a:cs typeface="Cambria Math"/>
              </a:rPr>
              <a:t> </a:t>
            </a:r>
            <a:r>
              <a:rPr dirty="0" smtClean="0" sz="1000" spc="190">
                <a:latin typeface="Cambria Math"/>
                <a:cs typeface="Cambria Math"/>
              </a:rPr>
              <a:t> </a:t>
            </a:r>
            <a:r>
              <a:rPr dirty="0" smtClean="0" sz="1000" spc="530">
                <a:latin typeface="Cambria Math"/>
                <a:cs typeface="Cambria Math"/>
              </a:rPr>
              <a:t> </a:t>
            </a:r>
            <a:r>
              <a:rPr dirty="0" smtClean="0" sz="1000" spc="350">
                <a:latin typeface="Cambria Math"/>
                <a:cs typeface="Cambria Math"/>
              </a:rPr>
              <a:t> </a:t>
            </a:r>
            <a:r>
              <a:rPr dirty="0" smtClean="0" sz="1000" spc="505">
                <a:latin typeface="Cambria Math"/>
                <a:cs typeface="Cambria Math"/>
              </a:rPr>
              <a:t> </a:t>
            </a:r>
            <a:r>
              <a:rPr dirty="0" smtClean="0" sz="1000" spc="530">
                <a:latin typeface="Cambria Math"/>
                <a:cs typeface="Cambria Math"/>
              </a:rPr>
              <a:t> </a:t>
            </a:r>
            <a:r>
              <a:rPr dirty="0" smtClean="0" sz="1000" spc="350">
                <a:latin typeface="Cambria Math"/>
                <a:cs typeface="Cambria Math"/>
              </a:rPr>
              <a:t> </a:t>
            </a:r>
            <a:r>
              <a:rPr dirty="0" smtClean="0" sz="1000" spc="19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634866" y="2870454"/>
            <a:ext cx="122555" cy="2355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libri"/>
                <a:cs typeface="Calibri"/>
              </a:rPr>
              <a:t>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256913" y="2943097"/>
            <a:ext cx="1078865" cy="36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77825" algn="l"/>
                <a:tab pos="1065530" algn="l"/>
              </a:tabLst>
            </a:pPr>
            <a:r>
              <a:rPr dirty="0" smtClean="0" sz="1000" spc="-5" u="heavy">
                <a:latin typeface="Cambria Math"/>
                <a:cs typeface="Cambria Math"/>
              </a:rPr>
              <a:t> </a:t>
            </a:r>
            <a:r>
              <a:rPr dirty="0" smtClean="0" sz="1000" spc="-5" u="heavy">
                <a:latin typeface="Cambria Math"/>
                <a:cs typeface="Cambria Math"/>
              </a:rPr>
              <a:t>	</a:t>
            </a:r>
            <a:r>
              <a:rPr dirty="0" smtClean="0" sz="1000" spc="459" u="heavy">
                <a:latin typeface="Cambria Math"/>
                <a:cs typeface="Cambria Math"/>
              </a:rPr>
              <a:t> </a:t>
            </a:r>
            <a:r>
              <a:rPr dirty="0" smtClean="0" sz="1000" spc="-5" u="heavy">
                <a:latin typeface="Cambria Math"/>
                <a:cs typeface="Cambria Math"/>
              </a:rPr>
              <a:t> </a:t>
            </a:r>
            <a:r>
              <a:rPr dirty="0" smtClean="0" sz="1000" spc="350" u="heavy">
                <a:latin typeface="Cambria Math"/>
                <a:cs typeface="Cambria Math"/>
              </a:rPr>
              <a:t> </a:t>
            </a:r>
            <a:r>
              <a:rPr dirty="0" smtClean="0" sz="1000" spc="459" u="heavy">
                <a:latin typeface="Cambria Math"/>
                <a:cs typeface="Cambria Math"/>
              </a:rPr>
              <a:t> </a:t>
            </a:r>
            <a:r>
              <a:rPr dirty="0" smtClean="0" sz="1000" spc="-5" u="heavy">
                <a:latin typeface="Cambria Math"/>
                <a:cs typeface="Cambria Math"/>
              </a:rPr>
              <a:t> </a:t>
            </a:r>
            <a:r>
              <a:rPr dirty="0" smtClean="0" sz="1000" spc="355" u="heavy">
                <a:latin typeface="Cambria Math"/>
                <a:cs typeface="Cambria Math"/>
              </a:rPr>
              <a:t> </a:t>
            </a:r>
            <a:r>
              <a:rPr dirty="0" smtClean="0" sz="1000" spc="-5" u="heavy">
                <a:latin typeface="Cambria Math"/>
                <a:cs typeface="Cambria Math"/>
              </a:rPr>
              <a:t> </a:t>
            </a:r>
            <a:r>
              <a:rPr dirty="0" smtClean="0" sz="1000" spc="-5" u="heavy">
                <a:latin typeface="Cambria Math"/>
                <a:cs typeface="Cambria Math"/>
              </a:rPr>
              <a:t>	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790438" y="2870454"/>
            <a:ext cx="120650" cy="2355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libri"/>
                <a:cs typeface="Calibri"/>
              </a:rPr>
              <a:t>C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35940" y="3313303"/>
            <a:ext cx="4588510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15" b="1">
                <a:latin typeface="Times New Roman"/>
                <a:cs typeface="Times New Roman"/>
              </a:rPr>
              <a:t>E</a:t>
            </a:r>
            <a:r>
              <a:rPr dirty="0" smtClean="0" sz="1600" spc="-5" b="1">
                <a:latin typeface="Times New Roman"/>
                <a:cs typeface="Times New Roman"/>
              </a:rPr>
              <a:t>x</a:t>
            </a:r>
            <a:r>
              <a:rPr dirty="0" smtClean="0" sz="1400" spc="5" b="1">
                <a:latin typeface="Times New Roman"/>
                <a:cs typeface="Times New Roman"/>
              </a:rPr>
              <a:t>2</a:t>
            </a:r>
            <a:r>
              <a:rPr dirty="0" smtClean="0" sz="1400" spc="0" b="1">
                <a:latin typeface="Times New Roman"/>
                <a:cs typeface="Times New Roman"/>
              </a:rPr>
              <a:t>: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 func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ck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205989" y="1348232"/>
            <a:ext cx="358775" cy="241300"/>
          </a:xfrm>
          <a:custGeom>
            <a:avLst/>
            <a:gdLst/>
            <a:ahLst/>
            <a:cxnLst/>
            <a:rect l="l" t="t" r="r" b="b"/>
            <a:pathLst>
              <a:path w="358775" h="241300">
                <a:moveTo>
                  <a:pt x="0" y="241300"/>
                </a:moveTo>
                <a:lnTo>
                  <a:pt x="358775" y="241300"/>
                </a:lnTo>
                <a:lnTo>
                  <a:pt x="358775" y="0"/>
                </a:lnTo>
                <a:lnTo>
                  <a:pt x="0" y="0"/>
                </a:lnTo>
                <a:lnTo>
                  <a:pt x="0" y="241300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2194560" y="2100198"/>
            <a:ext cx="358775" cy="241300"/>
          </a:xfrm>
          <a:custGeom>
            <a:avLst/>
            <a:gdLst/>
            <a:ahLst/>
            <a:cxnLst/>
            <a:rect l="l" t="t" r="r" b="b"/>
            <a:pathLst>
              <a:path w="358775" h="241300">
                <a:moveTo>
                  <a:pt x="0" y="241300"/>
                </a:moveTo>
                <a:lnTo>
                  <a:pt x="358775" y="241300"/>
                </a:lnTo>
                <a:lnTo>
                  <a:pt x="358775" y="0"/>
                </a:lnTo>
                <a:lnTo>
                  <a:pt x="0" y="0"/>
                </a:lnTo>
                <a:lnTo>
                  <a:pt x="0" y="241300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1659254" y="1336166"/>
            <a:ext cx="358775" cy="241300"/>
          </a:xfrm>
          <a:custGeom>
            <a:avLst/>
            <a:gdLst/>
            <a:ahLst/>
            <a:cxnLst/>
            <a:rect l="l" t="t" r="r" b="b"/>
            <a:pathLst>
              <a:path w="358775" h="241300">
                <a:moveTo>
                  <a:pt x="0" y="241300"/>
                </a:moveTo>
                <a:lnTo>
                  <a:pt x="358775" y="241300"/>
                </a:lnTo>
                <a:lnTo>
                  <a:pt x="358775" y="0"/>
                </a:lnTo>
                <a:lnTo>
                  <a:pt x="0" y="0"/>
                </a:lnTo>
                <a:lnTo>
                  <a:pt x="0" y="241300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2223770" y="1711451"/>
            <a:ext cx="358775" cy="241300"/>
          </a:xfrm>
          <a:custGeom>
            <a:avLst/>
            <a:gdLst/>
            <a:ahLst/>
            <a:cxnLst/>
            <a:rect l="l" t="t" r="r" b="b"/>
            <a:pathLst>
              <a:path w="358775" h="241300">
                <a:moveTo>
                  <a:pt x="0" y="241300"/>
                </a:moveTo>
                <a:lnTo>
                  <a:pt x="358775" y="241300"/>
                </a:lnTo>
                <a:lnTo>
                  <a:pt x="358775" y="0"/>
                </a:lnTo>
                <a:lnTo>
                  <a:pt x="0" y="0"/>
                </a:lnTo>
                <a:lnTo>
                  <a:pt x="0" y="241300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1017905" y="1362168"/>
            <a:ext cx="266573" cy="188505"/>
          </a:xfrm>
          <a:custGeom>
            <a:avLst/>
            <a:gdLst/>
            <a:ahLst/>
            <a:cxnLst/>
            <a:rect l="l" t="t" r="r" b="b"/>
            <a:pathLst>
              <a:path w="266573" h="188505">
                <a:moveTo>
                  <a:pt x="0" y="94013"/>
                </a:moveTo>
                <a:lnTo>
                  <a:pt x="15906" y="49235"/>
                </a:lnTo>
                <a:lnTo>
                  <a:pt x="45568" y="22874"/>
                </a:lnTo>
                <a:lnTo>
                  <a:pt x="86579" y="5442"/>
                </a:lnTo>
                <a:lnTo>
                  <a:pt x="118514" y="0"/>
                </a:lnTo>
                <a:lnTo>
                  <a:pt x="137239" y="524"/>
                </a:lnTo>
                <a:lnTo>
                  <a:pt x="187311" y="9360"/>
                </a:lnTo>
                <a:lnTo>
                  <a:pt x="226788" y="27533"/>
                </a:lnTo>
                <a:lnTo>
                  <a:pt x="259753" y="62831"/>
                </a:lnTo>
                <a:lnTo>
                  <a:pt x="266573" y="83889"/>
                </a:lnTo>
                <a:lnTo>
                  <a:pt x="265753" y="97506"/>
                </a:lnTo>
                <a:lnTo>
                  <a:pt x="252333" y="133775"/>
                </a:lnTo>
                <a:lnTo>
                  <a:pt x="224906" y="162021"/>
                </a:lnTo>
                <a:lnTo>
                  <a:pt x="186597" y="180759"/>
                </a:lnTo>
                <a:lnTo>
                  <a:pt x="140532" y="188505"/>
                </a:lnTo>
                <a:lnTo>
                  <a:pt x="122761" y="187832"/>
                </a:lnTo>
                <a:lnTo>
                  <a:pt x="74645" y="178056"/>
                </a:lnTo>
                <a:lnTo>
                  <a:pt x="36393" y="158362"/>
                </a:lnTo>
                <a:lnTo>
                  <a:pt x="5332" y="120492"/>
                </a:lnTo>
                <a:lnTo>
                  <a:pt x="0" y="94013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1840864" y="1906620"/>
            <a:ext cx="195137" cy="194525"/>
          </a:xfrm>
          <a:custGeom>
            <a:avLst/>
            <a:gdLst/>
            <a:ahLst/>
            <a:cxnLst/>
            <a:rect l="l" t="t" r="r" b="b"/>
            <a:pathLst>
              <a:path w="195137" h="194525">
                <a:moveTo>
                  <a:pt x="0" y="96931"/>
                </a:moveTo>
                <a:lnTo>
                  <a:pt x="9272" y="55338"/>
                </a:lnTo>
                <a:lnTo>
                  <a:pt x="34276" y="22595"/>
                </a:lnTo>
                <a:lnTo>
                  <a:pt x="70787" y="2922"/>
                </a:lnTo>
                <a:lnTo>
                  <a:pt x="84785" y="0"/>
                </a:lnTo>
                <a:lnTo>
                  <a:pt x="101465" y="740"/>
                </a:lnTo>
                <a:lnTo>
                  <a:pt x="144616" y="13447"/>
                </a:lnTo>
                <a:lnTo>
                  <a:pt x="175800" y="39158"/>
                </a:lnTo>
                <a:lnTo>
                  <a:pt x="192919" y="74364"/>
                </a:lnTo>
                <a:lnTo>
                  <a:pt x="195137" y="87603"/>
                </a:lnTo>
                <a:lnTo>
                  <a:pt x="194262" y="103762"/>
                </a:lnTo>
                <a:lnTo>
                  <a:pt x="180837" y="145856"/>
                </a:lnTo>
                <a:lnTo>
                  <a:pt x="154077" y="176358"/>
                </a:lnTo>
                <a:lnTo>
                  <a:pt x="117669" y="192682"/>
                </a:lnTo>
                <a:lnTo>
                  <a:pt x="104026" y="194525"/>
                </a:lnTo>
                <a:lnTo>
                  <a:pt x="88381" y="193561"/>
                </a:lnTo>
                <a:lnTo>
                  <a:pt x="47263" y="179602"/>
                </a:lnTo>
                <a:lnTo>
                  <a:pt x="17293" y="152001"/>
                </a:lnTo>
                <a:lnTo>
                  <a:pt x="1591" y="114565"/>
                </a:lnTo>
                <a:lnTo>
                  <a:pt x="0" y="96931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1285875" y="1403858"/>
            <a:ext cx="372110" cy="103377"/>
          </a:xfrm>
          <a:custGeom>
            <a:avLst/>
            <a:gdLst/>
            <a:ahLst/>
            <a:cxnLst/>
            <a:rect l="l" t="t" r="r" b="b"/>
            <a:pathLst>
              <a:path w="372110" h="103377">
                <a:moveTo>
                  <a:pt x="347000" y="51689"/>
                </a:moveTo>
                <a:lnTo>
                  <a:pt x="277113" y="92456"/>
                </a:lnTo>
                <a:lnTo>
                  <a:pt x="276097" y="96266"/>
                </a:lnTo>
                <a:lnTo>
                  <a:pt x="279653" y="102362"/>
                </a:lnTo>
                <a:lnTo>
                  <a:pt x="283463" y="103377"/>
                </a:lnTo>
                <a:lnTo>
                  <a:pt x="361219" y="58039"/>
                </a:lnTo>
                <a:lnTo>
                  <a:pt x="359537" y="58039"/>
                </a:lnTo>
                <a:lnTo>
                  <a:pt x="359537" y="57150"/>
                </a:lnTo>
                <a:lnTo>
                  <a:pt x="356362" y="57150"/>
                </a:lnTo>
                <a:lnTo>
                  <a:pt x="347000" y="51689"/>
                </a:lnTo>
                <a:close/>
              </a:path>
              <a:path w="372110" h="103377">
                <a:moveTo>
                  <a:pt x="336114" y="45339"/>
                </a:moveTo>
                <a:lnTo>
                  <a:pt x="0" y="45339"/>
                </a:lnTo>
                <a:lnTo>
                  <a:pt x="0" y="58039"/>
                </a:lnTo>
                <a:lnTo>
                  <a:pt x="336114" y="58039"/>
                </a:lnTo>
                <a:lnTo>
                  <a:pt x="347000" y="51689"/>
                </a:lnTo>
                <a:lnTo>
                  <a:pt x="336114" y="45339"/>
                </a:lnTo>
                <a:close/>
              </a:path>
              <a:path w="372110" h="103377">
                <a:moveTo>
                  <a:pt x="361219" y="45339"/>
                </a:moveTo>
                <a:lnTo>
                  <a:pt x="359537" y="45339"/>
                </a:lnTo>
                <a:lnTo>
                  <a:pt x="359537" y="58039"/>
                </a:lnTo>
                <a:lnTo>
                  <a:pt x="361219" y="58039"/>
                </a:lnTo>
                <a:lnTo>
                  <a:pt x="372110" y="51689"/>
                </a:lnTo>
                <a:lnTo>
                  <a:pt x="361219" y="45339"/>
                </a:lnTo>
                <a:close/>
              </a:path>
              <a:path w="372110" h="103377">
                <a:moveTo>
                  <a:pt x="356362" y="46227"/>
                </a:moveTo>
                <a:lnTo>
                  <a:pt x="347000" y="51689"/>
                </a:lnTo>
                <a:lnTo>
                  <a:pt x="356362" y="57150"/>
                </a:lnTo>
                <a:lnTo>
                  <a:pt x="356362" y="46227"/>
                </a:lnTo>
                <a:close/>
              </a:path>
              <a:path w="372110" h="103377">
                <a:moveTo>
                  <a:pt x="359537" y="46227"/>
                </a:moveTo>
                <a:lnTo>
                  <a:pt x="356362" y="46227"/>
                </a:lnTo>
                <a:lnTo>
                  <a:pt x="356362" y="57150"/>
                </a:lnTo>
                <a:lnTo>
                  <a:pt x="359537" y="57150"/>
                </a:lnTo>
                <a:lnTo>
                  <a:pt x="359537" y="46227"/>
                </a:lnTo>
                <a:close/>
              </a:path>
              <a:path w="372110" h="103377">
                <a:moveTo>
                  <a:pt x="283463" y="0"/>
                </a:moveTo>
                <a:lnTo>
                  <a:pt x="279653" y="1016"/>
                </a:lnTo>
                <a:lnTo>
                  <a:pt x="276097" y="7112"/>
                </a:lnTo>
                <a:lnTo>
                  <a:pt x="277113" y="10922"/>
                </a:lnTo>
                <a:lnTo>
                  <a:pt x="347000" y="51689"/>
                </a:lnTo>
                <a:lnTo>
                  <a:pt x="356362" y="46227"/>
                </a:lnTo>
                <a:lnTo>
                  <a:pt x="359537" y="46227"/>
                </a:lnTo>
                <a:lnTo>
                  <a:pt x="359537" y="45339"/>
                </a:lnTo>
                <a:lnTo>
                  <a:pt x="361219" y="45339"/>
                </a:lnTo>
                <a:lnTo>
                  <a:pt x="283463" y="0"/>
                </a:lnTo>
                <a:close/>
              </a:path>
            </a:pathLst>
          </a:custGeom>
          <a:solidFill>
            <a:srgbClr val="497DB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744219" y="1345438"/>
            <a:ext cx="273710" cy="103377"/>
          </a:xfrm>
          <a:custGeom>
            <a:avLst/>
            <a:gdLst/>
            <a:ahLst/>
            <a:cxnLst/>
            <a:rect l="l" t="t" r="r" b="b"/>
            <a:pathLst>
              <a:path w="273710" h="103377">
                <a:moveTo>
                  <a:pt x="248551" y="51688"/>
                </a:moveTo>
                <a:lnTo>
                  <a:pt x="178676" y="92455"/>
                </a:lnTo>
                <a:lnTo>
                  <a:pt x="177660" y="96265"/>
                </a:lnTo>
                <a:lnTo>
                  <a:pt x="181190" y="102361"/>
                </a:lnTo>
                <a:lnTo>
                  <a:pt x="185077" y="103377"/>
                </a:lnTo>
                <a:lnTo>
                  <a:pt x="262821" y="58038"/>
                </a:lnTo>
                <a:lnTo>
                  <a:pt x="261111" y="58038"/>
                </a:lnTo>
                <a:lnTo>
                  <a:pt x="261111" y="57150"/>
                </a:lnTo>
                <a:lnTo>
                  <a:pt x="257911" y="57150"/>
                </a:lnTo>
                <a:lnTo>
                  <a:pt x="248551" y="51688"/>
                </a:lnTo>
                <a:close/>
              </a:path>
              <a:path w="273710" h="103377">
                <a:moveTo>
                  <a:pt x="237667" y="45338"/>
                </a:moveTo>
                <a:lnTo>
                  <a:pt x="0" y="45338"/>
                </a:lnTo>
                <a:lnTo>
                  <a:pt x="0" y="58038"/>
                </a:lnTo>
                <a:lnTo>
                  <a:pt x="237667" y="58038"/>
                </a:lnTo>
                <a:lnTo>
                  <a:pt x="248551" y="51688"/>
                </a:lnTo>
                <a:lnTo>
                  <a:pt x="237667" y="45338"/>
                </a:lnTo>
                <a:close/>
              </a:path>
              <a:path w="273710" h="103377">
                <a:moveTo>
                  <a:pt x="262820" y="45338"/>
                </a:moveTo>
                <a:lnTo>
                  <a:pt x="261111" y="45338"/>
                </a:lnTo>
                <a:lnTo>
                  <a:pt x="261111" y="58038"/>
                </a:lnTo>
                <a:lnTo>
                  <a:pt x="262821" y="58038"/>
                </a:lnTo>
                <a:lnTo>
                  <a:pt x="273710" y="51688"/>
                </a:lnTo>
                <a:lnTo>
                  <a:pt x="262820" y="45338"/>
                </a:lnTo>
                <a:close/>
              </a:path>
              <a:path w="273710" h="103377">
                <a:moveTo>
                  <a:pt x="257911" y="46227"/>
                </a:moveTo>
                <a:lnTo>
                  <a:pt x="248551" y="51688"/>
                </a:lnTo>
                <a:lnTo>
                  <a:pt x="257911" y="57150"/>
                </a:lnTo>
                <a:lnTo>
                  <a:pt x="257911" y="46227"/>
                </a:lnTo>
                <a:close/>
              </a:path>
              <a:path w="273710" h="103377">
                <a:moveTo>
                  <a:pt x="261111" y="46227"/>
                </a:moveTo>
                <a:lnTo>
                  <a:pt x="257911" y="46227"/>
                </a:lnTo>
                <a:lnTo>
                  <a:pt x="257911" y="57150"/>
                </a:lnTo>
                <a:lnTo>
                  <a:pt x="261111" y="57150"/>
                </a:lnTo>
                <a:lnTo>
                  <a:pt x="261111" y="46227"/>
                </a:lnTo>
                <a:close/>
              </a:path>
              <a:path w="273710" h="103377">
                <a:moveTo>
                  <a:pt x="185077" y="0"/>
                </a:moveTo>
                <a:lnTo>
                  <a:pt x="181190" y="1015"/>
                </a:lnTo>
                <a:lnTo>
                  <a:pt x="177660" y="7111"/>
                </a:lnTo>
                <a:lnTo>
                  <a:pt x="178676" y="10921"/>
                </a:lnTo>
                <a:lnTo>
                  <a:pt x="248551" y="51688"/>
                </a:lnTo>
                <a:lnTo>
                  <a:pt x="257911" y="46227"/>
                </a:lnTo>
                <a:lnTo>
                  <a:pt x="261111" y="46227"/>
                </a:lnTo>
                <a:lnTo>
                  <a:pt x="261111" y="45338"/>
                </a:lnTo>
                <a:lnTo>
                  <a:pt x="262820" y="45338"/>
                </a:lnTo>
                <a:lnTo>
                  <a:pt x="185077" y="0"/>
                </a:lnTo>
                <a:close/>
              </a:path>
            </a:pathLst>
          </a:custGeom>
          <a:solidFill>
            <a:srgbClr val="497DB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2017395" y="1404492"/>
            <a:ext cx="189230" cy="103377"/>
          </a:xfrm>
          <a:custGeom>
            <a:avLst/>
            <a:gdLst/>
            <a:ahLst/>
            <a:cxnLst/>
            <a:rect l="l" t="t" r="r" b="b"/>
            <a:pathLst>
              <a:path w="189230" h="103377">
                <a:moveTo>
                  <a:pt x="164120" y="51689"/>
                </a:moveTo>
                <a:lnTo>
                  <a:pt x="94234" y="92455"/>
                </a:lnTo>
                <a:lnTo>
                  <a:pt x="93218" y="96265"/>
                </a:lnTo>
                <a:lnTo>
                  <a:pt x="96774" y="102361"/>
                </a:lnTo>
                <a:lnTo>
                  <a:pt x="100584" y="103377"/>
                </a:lnTo>
                <a:lnTo>
                  <a:pt x="178339" y="58038"/>
                </a:lnTo>
                <a:lnTo>
                  <a:pt x="176656" y="58038"/>
                </a:lnTo>
                <a:lnTo>
                  <a:pt x="176656" y="57150"/>
                </a:lnTo>
                <a:lnTo>
                  <a:pt x="173481" y="57150"/>
                </a:lnTo>
                <a:lnTo>
                  <a:pt x="164120" y="51689"/>
                </a:lnTo>
                <a:close/>
              </a:path>
              <a:path w="189230" h="103377">
                <a:moveTo>
                  <a:pt x="153234" y="45338"/>
                </a:moveTo>
                <a:lnTo>
                  <a:pt x="0" y="45338"/>
                </a:lnTo>
                <a:lnTo>
                  <a:pt x="0" y="58038"/>
                </a:lnTo>
                <a:lnTo>
                  <a:pt x="153234" y="58038"/>
                </a:lnTo>
                <a:lnTo>
                  <a:pt x="164120" y="51689"/>
                </a:lnTo>
                <a:lnTo>
                  <a:pt x="153234" y="45338"/>
                </a:lnTo>
                <a:close/>
              </a:path>
              <a:path w="189230" h="103377">
                <a:moveTo>
                  <a:pt x="178339" y="45338"/>
                </a:moveTo>
                <a:lnTo>
                  <a:pt x="176656" y="45338"/>
                </a:lnTo>
                <a:lnTo>
                  <a:pt x="176656" y="58038"/>
                </a:lnTo>
                <a:lnTo>
                  <a:pt x="178339" y="58038"/>
                </a:lnTo>
                <a:lnTo>
                  <a:pt x="189230" y="51688"/>
                </a:lnTo>
                <a:lnTo>
                  <a:pt x="178339" y="45338"/>
                </a:lnTo>
                <a:close/>
              </a:path>
              <a:path w="189230" h="103377">
                <a:moveTo>
                  <a:pt x="173481" y="46227"/>
                </a:moveTo>
                <a:lnTo>
                  <a:pt x="164120" y="51689"/>
                </a:lnTo>
                <a:lnTo>
                  <a:pt x="173481" y="57150"/>
                </a:lnTo>
                <a:lnTo>
                  <a:pt x="173481" y="46227"/>
                </a:lnTo>
                <a:close/>
              </a:path>
              <a:path w="189230" h="103377">
                <a:moveTo>
                  <a:pt x="176656" y="46227"/>
                </a:moveTo>
                <a:lnTo>
                  <a:pt x="173481" y="46227"/>
                </a:lnTo>
                <a:lnTo>
                  <a:pt x="173481" y="57150"/>
                </a:lnTo>
                <a:lnTo>
                  <a:pt x="176656" y="57150"/>
                </a:lnTo>
                <a:lnTo>
                  <a:pt x="176656" y="46227"/>
                </a:lnTo>
                <a:close/>
              </a:path>
              <a:path w="189230" h="103377">
                <a:moveTo>
                  <a:pt x="100584" y="0"/>
                </a:moveTo>
                <a:lnTo>
                  <a:pt x="96774" y="1015"/>
                </a:lnTo>
                <a:lnTo>
                  <a:pt x="93218" y="7111"/>
                </a:lnTo>
                <a:lnTo>
                  <a:pt x="94234" y="10922"/>
                </a:lnTo>
                <a:lnTo>
                  <a:pt x="164120" y="51689"/>
                </a:lnTo>
                <a:lnTo>
                  <a:pt x="173481" y="46227"/>
                </a:lnTo>
                <a:lnTo>
                  <a:pt x="176656" y="46227"/>
                </a:lnTo>
                <a:lnTo>
                  <a:pt x="176656" y="45338"/>
                </a:lnTo>
                <a:lnTo>
                  <a:pt x="178339" y="45338"/>
                </a:lnTo>
                <a:lnTo>
                  <a:pt x="100584" y="0"/>
                </a:lnTo>
                <a:close/>
              </a:path>
            </a:pathLst>
          </a:custGeom>
          <a:solidFill>
            <a:srgbClr val="497DB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2566035" y="1443482"/>
            <a:ext cx="535939" cy="0"/>
          </a:xfrm>
          <a:custGeom>
            <a:avLst/>
            <a:gdLst/>
            <a:ahLst/>
            <a:cxnLst/>
            <a:rect l="l" t="t" r="r" b="b"/>
            <a:pathLst>
              <a:path w="535939" h="0">
                <a:moveTo>
                  <a:pt x="0" y="0"/>
                </a:moveTo>
                <a:lnTo>
                  <a:pt x="535939" y="0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2951479" y="1455547"/>
            <a:ext cx="0" cy="789939"/>
          </a:xfrm>
          <a:custGeom>
            <a:avLst/>
            <a:gdLst/>
            <a:ahLst/>
            <a:cxnLst/>
            <a:rect l="l" t="t" r="r" b="b"/>
            <a:pathLst>
              <a:path w="0" h="789939">
                <a:moveTo>
                  <a:pt x="0" y="0"/>
                </a:moveTo>
                <a:lnTo>
                  <a:pt x="0" y="789939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2579370" y="2246883"/>
            <a:ext cx="372110" cy="0"/>
          </a:xfrm>
          <a:custGeom>
            <a:avLst/>
            <a:gdLst/>
            <a:ahLst/>
            <a:cxnLst/>
            <a:rect l="l" t="t" r="r" b="b"/>
            <a:pathLst>
              <a:path w="372110" h="0">
                <a:moveTo>
                  <a:pt x="0" y="0"/>
                </a:moveTo>
                <a:lnTo>
                  <a:pt x="372110" y="0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2579370" y="1815592"/>
            <a:ext cx="372110" cy="0"/>
          </a:xfrm>
          <a:custGeom>
            <a:avLst/>
            <a:gdLst/>
            <a:ahLst/>
            <a:cxnLst/>
            <a:rect l="l" t="t" r="r" b="b"/>
            <a:pathLst>
              <a:path w="372110" h="0">
                <a:moveTo>
                  <a:pt x="0" y="0"/>
                </a:moveTo>
                <a:lnTo>
                  <a:pt x="372110" y="0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1945639" y="1782572"/>
            <a:ext cx="260985" cy="0"/>
          </a:xfrm>
          <a:custGeom>
            <a:avLst/>
            <a:gdLst/>
            <a:ahLst/>
            <a:cxnLst/>
            <a:rect l="l" t="t" r="r" b="b"/>
            <a:pathLst>
              <a:path w="260985" h="0">
                <a:moveTo>
                  <a:pt x="0" y="0"/>
                </a:moveTo>
                <a:lnTo>
                  <a:pt x="260985" y="0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1934845" y="2241804"/>
            <a:ext cx="260985" cy="0"/>
          </a:xfrm>
          <a:custGeom>
            <a:avLst/>
            <a:gdLst/>
            <a:ahLst/>
            <a:cxnLst/>
            <a:rect l="l" t="t" r="r" b="b"/>
            <a:pathLst>
              <a:path w="260985" h="0">
                <a:moveTo>
                  <a:pt x="0" y="0"/>
                </a:moveTo>
                <a:lnTo>
                  <a:pt x="260985" y="0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1898523" y="1781936"/>
            <a:ext cx="102869" cy="124587"/>
          </a:xfrm>
          <a:custGeom>
            <a:avLst/>
            <a:gdLst/>
            <a:ahLst/>
            <a:cxnLst/>
            <a:rect l="l" t="t" r="r" b="b"/>
            <a:pathLst>
              <a:path w="102869" h="124587">
                <a:moveTo>
                  <a:pt x="6222" y="33528"/>
                </a:moveTo>
                <a:lnTo>
                  <a:pt x="3428" y="35560"/>
                </a:lnTo>
                <a:lnTo>
                  <a:pt x="634" y="37719"/>
                </a:lnTo>
                <a:lnTo>
                  <a:pt x="0" y="41656"/>
                </a:lnTo>
                <a:lnTo>
                  <a:pt x="60451" y="124587"/>
                </a:lnTo>
                <a:lnTo>
                  <a:pt x="65858" y="112649"/>
                </a:lnTo>
                <a:lnTo>
                  <a:pt x="52831" y="112649"/>
                </a:lnTo>
                <a:lnTo>
                  <a:pt x="50425" y="89223"/>
                </a:lnTo>
                <a:lnTo>
                  <a:pt x="10287" y="34163"/>
                </a:lnTo>
                <a:lnTo>
                  <a:pt x="6222" y="33528"/>
                </a:lnTo>
                <a:close/>
              </a:path>
              <a:path w="102869" h="124587">
                <a:moveTo>
                  <a:pt x="50425" y="89223"/>
                </a:moveTo>
                <a:lnTo>
                  <a:pt x="52831" y="112649"/>
                </a:lnTo>
                <a:lnTo>
                  <a:pt x="65531" y="111379"/>
                </a:lnTo>
                <a:lnTo>
                  <a:pt x="65323" y="109347"/>
                </a:lnTo>
                <a:lnTo>
                  <a:pt x="53339" y="109347"/>
                </a:lnTo>
                <a:lnTo>
                  <a:pt x="57852" y="99411"/>
                </a:lnTo>
                <a:lnTo>
                  <a:pt x="50425" y="89223"/>
                </a:lnTo>
                <a:close/>
              </a:path>
              <a:path w="102869" h="124587">
                <a:moveTo>
                  <a:pt x="94995" y="24384"/>
                </a:moveTo>
                <a:lnTo>
                  <a:pt x="91312" y="25908"/>
                </a:lnTo>
                <a:lnTo>
                  <a:pt x="89788" y="29083"/>
                </a:lnTo>
                <a:lnTo>
                  <a:pt x="63114" y="87822"/>
                </a:lnTo>
                <a:lnTo>
                  <a:pt x="65531" y="111379"/>
                </a:lnTo>
                <a:lnTo>
                  <a:pt x="52831" y="112649"/>
                </a:lnTo>
                <a:lnTo>
                  <a:pt x="65858" y="112649"/>
                </a:lnTo>
                <a:lnTo>
                  <a:pt x="101406" y="34163"/>
                </a:lnTo>
                <a:lnTo>
                  <a:pt x="102869" y="31115"/>
                </a:lnTo>
                <a:lnTo>
                  <a:pt x="101472" y="27305"/>
                </a:lnTo>
                <a:lnTo>
                  <a:pt x="98297" y="25908"/>
                </a:lnTo>
                <a:lnTo>
                  <a:pt x="94995" y="24384"/>
                </a:lnTo>
                <a:close/>
              </a:path>
              <a:path w="102869" h="124587">
                <a:moveTo>
                  <a:pt x="57852" y="99411"/>
                </a:moveTo>
                <a:lnTo>
                  <a:pt x="53339" y="109347"/>
                </a:lnTo>
                <a:lnTo>
                  <a:pt x="64262" y="108204"/>
                </a:lnTo>
                <a:lnTo>
                  <a:pt x="57852" y="99411"/>
                </a:lnTo>
                <a:close/>
              </a:path>
              <a:path w="102869" h="124587">
                <a:moveTo>
                  <a:pt x="63114" y="87822"/>
                </a:moveTo>
                <a:lnTo>
                  <a:pt x="57852" y="99411"/>
                </a:lnTo>
                <a:lnTo>
                  <a:pt x="64262" y="108204"/>
                </a:lnTo>
                <a:lnTo>
                  <a:pt x="53339" y="109347"/>
                </a:lnTo>
                <a:lnTo>
                  <a:pt x="65323" y="109347"/>
                </a:lnTo>
                <a:lnTo>
                  <a:pt x="63114" y="87822"/>
                </a:lnTo>
                <a:close/>
              </a:path>
              <a:path w="102869" h="124587">
                <a:moveTo>
                  <a:pt x="54101" y="0"/>
                </a:moveTo>
                <a:lnTo>
                  <a:pt x="41401" y="1397"/>
                </a:lnTo>
                <a:lnTo>
                  <a:pt x="50425" y="89223"/>
                </a:lnTo>
                <a:lnTo>
                  <a:pt x="57852" y="99411"/>
                </a:lnTo>
                <a:lnTo>
                  <a:pt x="63114" y="87822"/>
                </a:lnTo>
                <a:lnTo>
                  <a:pt x="54101" y="0"/>
                </a:lnTo>
                <a:close/>
              </a:path>
            </a:pathLst>
          </a:custGeom>
          <a:solidFill>
            <a:srgbClr val="497DB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1881251" y="2102739"/>
            <a:ext cx="103378" cy="143509"/>
          </a:xfrm>
          <a:custGeom>
            <a:avLst/>
            <a:gdLst/>
            <a:ahLst/>
            <a:cxnLst/>
            <a:rect l="l" t="t" r="r" b="b"/>
            <a:pathLst>
              <a:path w="103378" h="143509">
                <a:moveTo>
                  <a:pt x="51688" y="25109"/>
                </a:moveTo>
                <a:lnTo>
                  <a:pt x="45338" y="35995"/>
                </a:lnTo>
                <a:lnTo>
                  <a:pt x="45338" y="143509"/>
                </a:lnTo>
                <a:lnTo>
                  <a:pt x="58038" y="143509"/>
                </a:lnTo>
                <a:lnTo>
                  <a:pt x="58038" y="35995"/>
                </a:lnTo>
                <a:lnTo>
                  <a:pt x="51688" y="25109"/>
                </a:lnTo>
                <a:close/>
              </a:path>
              <a:path w="103378" h="143509">
                <a:moveTo>
                  <a:pt x="51688" y="0"/>
                </a:moveTo>
                <a:lnTo>
                  <a:pt x="1778" y="85597"/>
                </a:lnTo>
                <a:lnTo>
                  <a:pt x="0" y="88518"/>
                </a:lnTo>
                <a:lnTo>
                  <a:pt x="1016" y="92455"/>
                </a:lnTo>
                <a:lnTo>
                  <a:pt x="7112" y="96011"/>
                </a:lnTo>
                <a:lnTo>
                  <a:pt x="10922" y="94995"/>
                </a:lnTo>
                <a:lnTo>
                  <a:pt x="45338" y="35995"/>
                </a:lnTo>
                <a:lnTo>
                  <a:pt x="45338" y="12572"/>
                </a:lnTo>
                <a:lnTo>
                  <a:pt x="59020" y="12572"/>
                </a:lnTo>
                <a:lnTo>
                  <a:pt x="51688" y="0"/>
                </a:lnTo>
                <a:close/>
              </a:path>
              <a:path w="103378" h="143509">
                <a:moveTo>
                  <a:pt x="59020" y="12572"/>
                </a:moveTo>
                <a:lnTo>
                  <a:pt x="58038" y="12572"/>
                </a:lnTo>
                <a:lnTo>
                  <a:pt x="58039" y="35995"/>
                </a:lnTo>
                <a:lnTo>
                  <a:pt x="92456" y="94995"/>
                </a:lnTo>
                <a:lnTo>
                  <a:pt x="96266" y="96011"/>
                </a:lnTo>
                <a:lnTo>
                  <a:pt x="102362" y="92455"/>
                </a:lnTo>
                <a:lnTo>
                  <a:pt x="103378" y="88518"/>
                </a:lnTo>
                <a:lnTo>
                  <a:pt x="101600" y="85597"/>
                </a:lnTo>
                <a:lnTo>
                  <a:pt x="59020" y="12572"/>
                </a:lnTo>
                <a:close/>
              </a:path>
              <a:path w="103378" h="143509">
                <a:moveTo>
                  <a:pt x="58038" y="12572"/>
                </a:moveTo>
                <a:lnTo>
                  <a:pt x="45338" y="12572"/>
                </a:lnTo>
                <a:lnTo>
                  <a:pt x="45338" y="35995"/>
                </a:lnTo>
                <a:lnTo>
                  <a:pt x="51688" y="25109"/>
                </a:lnTo>
                <a:lnTo>
                  <a:pt x="46228" y="15747"/>
                </a:lnTo>
                <a:lnTo>
                  <a:pt x="58038" y="15747"/>
                </a:lnTo>
                <a:lnTo>
                  <a:pt x="58038" y="12572"/>
                </a:lnTo>
                <a:close/>
              </a:path>
              <a:path w="103378" h="143509">
                <a:moveTo>
                  <a:pt x="58038" y="15747"/>
                </a:moveTo>
                <a:lnTo>
                  <a:pt x="57150" y="15747"/>
                </a:lnTo>
                <a:lnTo>
                  <a:pt x="51688" y="25109"/>
                </a:lnTo>
                <a:lnTo>
                  <a:pt x="58039" y="35995"/>
                </a:lnTo>
                <a:lnTo>
                  <a:pt x="58038" y="15747"/>
                </a:lnTo>
                <a:close/>
              </a:path>
              <a:path w="103378" h="143509">
                <a:moveTo>
                  <a:pt x="57150" y="15747"/>
                </a:moveTo>
                <a:lnTo>
                  <a:pt x="46228" y="15747"/>
                </a:lnTo>
                <a:lnTo>
                  <a:pt x="51688" y="25109"/>
                </a:lnTo>
                <a:lnTo>
                  <a:pt x="57150" y="15747"/>
                </a:lnTo>
                <a:close/>
              </a:path>
            </a:pathLst>
          </a:custGeom>
          <a:solidFill>
            <a:srgbClr val="497DB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1129664" y="2004822"/>
            <a:ext cx="692149" cy="0"/>
          </a:xfrm>
          <a:custGeom>
            <a:avLst/>
            <a:gdLst/>
            <a:ahLst/>
            <a:cxnLst/>
            <a:rect l="l" t="t" r="r" b="b"/>
            <a:pathLst>
              <a:path w="692150" h="0">
                <a:moveTo>
                  <a:pt x="0" y="0"/>
                </a:moveTo>
                <a:lnTo>
                  <a:pt x="692149" y="0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3395979" y="1782572"/>
            <a:ext cx="332740" cy="123825"/>
          </a:xfrm>
          <a:custGeom>
            <a:avLst/>
            <a:gdLst/>
            <a:ahLst/>
            <a:cxnLst/>
            <a:rect l="l" t="t" r="r" b="b"/>
            <a:pathLst>
              <a:path w="332740" h="123825">
                <a:moveTo>
                  <a:pt x="270764" y="0"/>
                </a:moveTo>
                <a:lnTo>
                  <a:pt x="270764" y="30987"/>
                </a:lnTo>
                <a:lnTo>
                  <a:pt x="0" y="30987"/>
                </a:lnTo>
                <a:lnTo>
                  <a:pt x="0" y="92963"/>
                </a:lnTo>
                <a:lnTo>
                  <a:pt x="270764" y="92963"/>
                </a:lnTo>
                <a:lnTo>
                  <a:pt x="270764" y="123825"/>
                </a:lnTo>
                <a:lnTo>
                  <a:pt x="332740" y="61975"/>
                </a:lnTo>
                <a:lnTo>
                  <a:pt x="270764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3395979" y="1782572"/>
            <a:ext cx="332740" cy="123825"/>
          </a:xfrm>
          <a:custGeom>
            <a:avLst/>
            <a:gdLst/>
            <a:ahLst/>
            <a:cxnLst/>
            <a:rect l="l" t="t" r="r" b="b"/>
            <a:pathLst>
              <a:path w="332740" h="123825">
                <a:moveTo>
                  <a:pt x="0" y="30987"/>
                </a:moveTo>
                <a:lnTo>
                  <a:pt x="270764" y="30987"/>
                </a:lnTo>
                <a:lnTo>
                  <a:pt x="270764" y="0"/>
                </a:lnTo>
                <a:lnTo>
                  <a:pt x="332740" y="61975"/>
                </a:lnTo>
                <a:lnTo>
                  <a:pt x="270764" y="123825"/>
                </a:lnTo>
                <a:lnTo>
                  <a:pt x="270764" y="92963"/>
                </a:lnTo>
                <a:lnTo>
                  <a:pt x="0" y="92963"/>
                </a:lnTo>
                <a:lnTo>
                  <a:pt x="0" y="30987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" name="object 33"/>
          <p:cNvSpPr/>
          <p:nvPr/>
        </p:nvSpPr>
        <p:spPr>
          <a:xfrm>
            <a:off x="4551679" y="1338707"/>
            <a:ext cx="881379" cy="241300"/>
          </a:xfrm>
          <a:custGeom>
            <a:avLst/>
            <a:gdLst/>
            <a:ahLst/>
            <a:cxnLst/>
            <a:rect l="l" t="t" r="r" b="b"/>
            <a:pathLst>
              <a:path w="881379" h="241300">
                <a:moveTo>
                  <a:pt x="0" y="241300"/>
                </a:moveTo>
                <a:lnTo>
                  <a:pt x="881379" y="241300"/>
                </a:lnTo>
                <a:lnTo>
                  <a:pt x="881379" y="0"/>
                </a:lnTo>
                <a:lnTo>
                  <a:pt x="0" y="0"/>
                </a:lnTo>
                <a:lnTo>
                  <a:pt x="0" y="241300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4559300" y="2057526"/>
            <a:ext cx="881379" cy="241300"/>
          </a:xfrm>
          <a:custGeom>
            <a:avLst/>
            <a:gdLst/>
            <a:ahLst/>
            <a:cxnLst/>
            <a:rect l="l" t="t" r="r" b="b"/>
            <a:pathLst>
              <a:path w="881379" h="241300">
                <a:moveTo>
                  <a:pt x="0" y="241300"/>
                </a:moveTo>
                <a:lnTo>
                  <a:pt x="881379" y="241300"/>
                </a:lnTo>
                <a:lnTo>
                  <a:pt x="881379" y="0"/>
                </a:lnTo>
                <a:lnTo>
                  <a:pt x="0" y="0"/>
                </a:lnTo>
                <a:lnTo>
                  <a:pt x="0" y="241300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" name="object 35"/>
          <p:cNvSpPr/>
          <p:nvPr/>
        </p:nvSpPr>
        <p:spPr>
          <a:xfrm>
            <a:off x="4102100" y="1357094"/>
            <a:ext cx="266571" cy="188502"/>
          </a:xfrm>
          <a:custGeom>
            <a:avLst/>
            <a:gdLst/>
            <a:ahLst/>
            <a:cxnLst/>
            <a:rect l="l" t="t" r="r" b="b"/>
            <a:pathLst>
              <a:path w="266571" h="188502">
                <a:moveTo>
                  <a:pt x="0" y="94007"/>
                </a:moveTo>
                <a:lnTo>
                  <a:pt x="15893" y="49243"/>
                </a:lnTo>
                <a:lnTo>
                  <a:pt x="45541" y="22885"/>
                </a:lnTo>
                <a:lnTo>
                  <a:pt x="86550" y="5450"/>
                </a:lnTo>
                <a:lnTo>
                  <a:pt x="118498" y="0"/>
                </a:lnTo>
                <a:lnTo>
                  <a:pt x="137229" y="523"/>
                </a:lnTo>
                <a:lnTo>
                  <a:pt x="187310" y="9355"/>
                </a:lnTo>
                <a:lnTo>
                  <a:pt x="226788" y="27524"/>
                </a:lnTo>
                <a:lnTo>
                  <a:pt x="259750" y="62815"/>
                </a:lnTo>
                <a:lnTo>
                  <a:pt x="266571" y="83871"/>
                </a:lnTo>
                <a:lnTo>
                  <a:pt x="265751" y="97493"/>
                </a:lnTo>
                <a:lnTo>
                  <a:pt x="252332" y="133776"/>
                </a:lnTo>
                <a:lnTo>
                  <a:pt x="224906" y="162028"/>
                </a:lnTo>
                <a:lnTo>
                  <a:pt x="186600" y="180764"/>
                </a:lnTo>
                <a:lnTo>
                  <a:pt x="140542" y="188502"/>
                </a:lnTo>
                <a:lnTo>
                  <a:pt x="122764" y="187828"/>
                </a:lnTo>
                <a:lnTo>
                  <a:pt x="74639" y="178052"/>
                </a:lnTo>
                <a:lnTo>
                  <a:pt x="36389" y="158360"/>
                </a:lnTo>
                <a:lnTo>
                  <a:pt x="5332" y="120492"/>
                </a:lnTo>
                <a:lnTo>
                  <a:pt x="0" y="94007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6" name="object 36"/>
          <p:cNvSpPr/>
          <p:nvPr/>
        </p:nvSpPr>
        <p:spPr>
          <a:xfrm>
            <a:off x="4382134" y="1391792"/>
            <a:ext cx="168910" cy="103377"/>
          </a:xfrm>
          <a:custGeom>
            <a:avLst/>
            <a:gdLst/>
            <a:ahLst/>
            <a:cxnLst/>
            <a:rect l="l" t="t" r="r" b="b"/>
            <a:pathLst>
              <a:path w="168910" h="103377">
                <a:moveTo>
                  <a:pt x="143800" y="51689"/>
                </a:moveTo>
                <a:lnTo>
                  <a:pt x="73913" y="92455"/>
                </a:lnTo>
                <a:lnTo>
                  <a:pt x="72898" y="96265"/>
                </a:lnTo>
                <a:lnTo>
                  <a:pt x="76453" y="102361"/>
                </a:lnTo>
                <a:lnTo>
                  <a:pt x="80263" y="103377"/>
                </a:lnTo>
                <a:lnTo>
                  <a:pt x="158019" y="58038"/>
                </a:lnTo>
                <a:lnTo>
                  <a:pt x="156337" y="58038"/>
                </a:lnTo>
                <a:lnTo>
                  <a:pt x="156337" y="57150"/>
                </a:lnTo>
                <a:lnTo>
                  <a:pt x="153162" y="57150"/>
                </a:lnTo>
                <a:lnTo>
                  <a:pt x="143800" y="51689"/>
                </a:lnTo>
                <a:close/>
              </a:path>
              <a:path w="168910" h="103377">
                <a:moveTo>
                  <a:pt x="132914" y="45338"/>
                </a:moveTo>
                <a:lnTo>
                  <a:pt x="0" y="45338"/>
                </a:lnTo>
                <a:lnTo>
                  <a:pt x="0" y="58038"/>
                </a:lnTo>
                <a:lnTo>
                  <a:pt x="132914" y="58038"/>
                </a:lnTo>
                <a:lnTo>
                  <a:pt x="143800" y="51689"/>
                </a:lnTo>
                <a:lnTo>
                  <a:pt x="132914" y="45338"/>
                </a:lnTo>
                <a:close/>
              </a:path>
              <a:path w="168910" h="103377">
                <a:moveTo>
                  <a:pt x="158019" y="45338"/>
                </a:moveTo>
                <a:lnTo>
                  <a:pt x="156337" y="45338"/>
                </a:lnTo>
                <a:lnTo>
                  <a:pt x="156337" y="58038"/>
                </a:lnTo>
                <a:lnTo>
                  <a:pt x="158019" y="58038"/>
                </a:lnTo>
                <a:lnTo>
                  <a:pt x="168910" y="51688"/>
                </a:lnTo>
                <a:lnTo>
                  <a:pt x="158019" y="45338"/>
                </a:lnTo>
                <a:close/>
              </a:path>
              <a:path w="168910" h="103377">
                <a:moveTo>
                  <a:pt x="153162" y="46227"/>
                </a:moveTo>
                <a:lnTo>
                  <a:pt x="143800" y="51689"/>
                </a:lnTo>
                <a:lnTo>
                  <a:pt x="153162" y="57150"/>
                </a:lnTo>
                <a:lnTo>
                  <a:pt x="153162" y="46227"/>
                </a:lnTo>
                <a:close/>
              </a:path>
              <a:path w="168910" h="103377">
                <a:moveTo>
                  <a:pt x="156337" y="46227"/>
                </a:moveTo>
                <a:lnTo>
                  <a:pt x="153162" y="46227"/>
                </a:lnTo>
                <a:lnTo>
                  <a:pt x="153162" y="57150"/>
                </a:lnTo>
                <a:lnTo>
                  <a:pt x="156337" y="57150"/>
                </a:lnTo>
                <a:lnTo>
                  <a:pt x="156337" y="46227"/>
                </a:lnTo>
                <a:close/>
              </a:path>
              <a:path w="168910" h="103377">
                <a:moveTo>
                  <a:pt x="80263" y="0"/>
                </a:moveTo>
                <a:lnTo>
                  <a:pt x="76453" y="1015"/>
                </a:lnTo>
                <a:lnTo>
                  <a:pt x="72898" y="7111"/>
                </a:lnTo>
                <a:lnTo>
                  <a:pt x="73913" y="10922"/>
                </a:lnTo>
                <a:lnTo>
                  <a:pt x="143800" y="51689"/>
                </a:lnTo>
                <a:lnTo>
                  <a:pt x="153162" y="46227"/>
                </a:lnTo>
                <a:lnTo>
                  <a:pt x="156337" y="46227"/>
                </a:lnTo>
                <a:lnTo>
                  <a:pt x="156337" y="45338"/>
                </a:lnTo>
                <a:lnTo>
                  <a:pt x="158019" y="45338"/>
                </a:lnTo>
                <a:lnTo>
                  <a:pt x="80263" y="0"/>
                </a:lnTo>
                <a:close/>
              </a:path>
            </a:pathLst>
          </a:custGeom>
          <a:solidFill>
            <a:srgbClr val="497DB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" name="object 37"/>
          <p:cNvSpPr/>
          <p:nvPr/>
        </p:nvSpPr>
        <p:spPr>
          <a:xfrm>
            <a:off x="3950970" y="1398142"/>
            <a:ext cx="149225" cy="103377"/>
          </a:xfrm>
          <a:custGeom>
            <a:avLst/>
            <a:gdLst/>
            <a:ahLst/>
            <a:cxnLst/>
            <a:rect l="l" t="t" r="r" b="b"/>
            <a:pathLst>
              <a:path w="149225" h="103377">
                <a:moveTo>
                  <a:pt x="124115" y="51689"/>
                </a:moveTo>
                <a:lnTo>
                  <a:pt x="54228" y="92455"/>
                </a:lnTo>
                <a:lnTo>
                  <a:pt x="53212" y="96265"/>
                </a:lnTo>
                <a:lnTo>
                  <a:pt x="56768" y="102361"/>
                </a:lnTo>
                <a:lnTo>
                  <a:pt x="60578" y="103377"/>
                </a:lnTo>
                <a:lnTo>
                  <a:pt x="138334" y="58038"/>
                </a:lnTo>
                <a:lnTo>
                  <a:pt x="136651" y="58038"/>
                </a:lnTo>
                <a:lnTo>
                  <a:pt x="136651" y="57150"/>
                </a:lnTo>
                <a:lnTo>
                  <a:pt x="133476" y="57150"/>
                </a:lnTo>
                <a:lnTo>
                  <a:pt x="124115" y="51689"/>
                </a:lnTo>
                <a:close/>
              </a:path>
              <a:path w="149225" h="103377">
                <a:moveTo>
                  <a:pt x="113229" y="45338"/>
                </a:moveTo>
                <a:lnTo>
                  <a:pt x="0" y="45338"/>
                </a:lnTo>
                <a:lnTo>
                  <a:pt x="0" y="58038"/>
                </a:lnTo>
                <a:lnTo>
                  <a:pt x="113229" y="58038"/>
                </a:lnTo>
                <a:lnTo>
                  <a:pt x="124115" y="51689"/>
                </a:lnTo>
                <a:lnTo>
                  <a:pt x="113229" y="45338"/>
                </a:lnTo>
                <a:close/>
              </a:path>
              <a:path w="149225" h="103377">
                <a:moveTo>
                  <a:pt x="138334" y="45338"/>
                </a:moveTo>
                <a:lnTo>
                  <a:pt x="136651" y="45338"/>
                </a:lnTo>
                <a:lnTo>
                  <a:pt x="136651" y="58038"/>
                </a:lnTo>
                <a:lnTo>
                  <a:pt x="138334" y="58038"/>
                </a:lnTo>
                <a:lnTo>
                  <a:pt x="149225" y="51688"/>
                </a:lnTo>
                <a:lnTo>
                  <a:pt x="138334" y="45338"/>
                </a:lnTo>
                <a:close/>
              </a:path>
              <a:path w="149225" h="103377">
                <a:moveTo>
                  <a:pt x="133476" y="46227"/>
                </a:moveTo>
                <a:lnTo>
                  <a:pt x="124115" y="51689"/>
                </a:lnTo>
                <a:lnTo>
                  <a:pt x="133476" y="57150"/>
                </a:lnTo>
                <a:lnTo>
                  <a:pt x="133476" y="46227"/>
                </a:lnTo>
                <a:close/>
              </a:path>
              <a:path w="149225" h="103377">
                <a:moveTo>
                  <a:pt x="136651" y="46227"/>
                </a:moveTo>
                <a:lnTo>
                  <a:pt x="133476" y="46227"/>
                </a:lnTo>
                <a:lnTo>
                  <a:pt x="133476" y="57150"/>
                </a:lnTo>
                <a:lnTo>
                  <a:pt x="136651" y="57150"/>
                </a:lnTo>
                <a:lnTo>
                  <a:pt x="136651" y="46227"/>
                </a:lnTo>
                <a:close/>
              </a:path>
              <a:path w="149225" h="103377">
                <a:moveTo>
                  <a:pt x="60578" y="0"/>
                </a:moveTo>
                <a:lnTo>
                  <a:pt x="56768" y="1015"/>
                </a:lnTo>
                <a:lnTo>
                  <a:pt x="53212" y="7111"/>
                </a:lnTo>
                <a:lnTo>
                  <a:pt x="54228" y="10922"/>
                </a:lnTo>
                <a:lnTo>
                  <a:pt x="124115" y="51689"/>
                </a:lnTo>
                <a:lnTo>
                  <a:pt x="133476" y="46227"/>
                </a:lnTo>
                <a:lnTo>
                  <a:pt x="136651" y="46227"/>
                </a:lnTo>
                <a:lnTo>
                  <a:pt x="136651" y="45338"/>
                </a:lnTo>
                <a:lnTo>
                  <a:pt x="138334" y="45338"/>
                </a:lnTo>
                <a:lnTo>
                  <a:pt x="60578" y="0"/>
                </a:lnTo>
                <a:close/>
              </a:path>
            </a:pathLst>
          </a:custGeom>
          <a:solidFill>
            <a:srgbClr val="497DB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" name="object 38"/>
          <p:cNvSpPr/>
          <p:nvPr/>
        </p:nvSpPr>
        <p:spPr>
          <a:xfrm>
            <a:off x="5440045" y="1457452"/>
            <a:ext cx="535939" cy="0"/>
          </a:xfrm>
          <a:custGeom>
            <a:avLst/>
            <a:gdLst/>
            <a:ahLst/>
            <a:cxnLst/>
            <a:rect l="l" t="t" r="r" b="b"/>
            <a:pathLst>
              <a:path w="535939" h="0">
                <a:moveTo>
                  <a:pt x="0" y="0"/>
                </a:moveTo>
                <a:lnTo>
                  <a:pt x="535939" y="0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" name="object 39"/>
          <p:cNvSpPr/>
          <p:nvPr/>
        </p:nvSpPr>
        <p:spPr>
          <a:xfrm>
            <a:off x="5825490" y="1469516"/>
            <a:ext cx="0" cy="704850"/>
          </a:xfrm>
          <a:custGeom>
            <a:avLst/>
            <a:gdLst/>
            <a:ahLst/>
            <a:cxnLst/>
            <a:rect l="l" t="t" r="r" b="b"/>
            <a:pathLst>
              <a:path w="0" h="704850">
                <a:moveTo>
                  <a:pt x="0" y="0"/>
                </a:moveTo>
                <a:lnTo>
                  <a:pt x="0" y="704850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" name="object 40"/>
          <p:cNvSpPr/>
          <p:nvPr/>
        </p:nvSpPr>
        <p:spPr>
          <a:xfrm>
            <a:off x="5454015" y="2176398"/>
            <a:ext cx="372110" cy="0"/>
          </a:xfrm>
          <a:custGeom>
            <a:avLst/>
            <a:gdLst/>
            <a:ahLst/>
            <a:cxnLst/>
            <a:rect l="l" t="t" r="r" b="b"/>
            <a:pathLst>
              <a:path w="372110" h="0">
                <a:moveTo>
                  <a:pt x="0" y="0"/>
                </a:moveTo>
                <a:lnTo>
                  <a:pt x="372110" y="0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" name="object 41"/>
          <p:cNvSpPr/>
          <p:nvPr/>
        </p:nvSpPr>
        <p:spPr>
          <a:xfrm>
            <a:off x="4238625" y="2155444"/>
            <a:ext cx="319404" cy="0"/>
          </a:xfrm>
          <a:custGeom>
            <a:avLst/>
            <a:gdLst/>
            <a:ahLst/>
            <a:cxnLst/>
            <a:rect l="l" t="t" r="r" b="b"/>
            <a:pathLst>
              <a:path w="319404" h="0">
                <a:moveTo>
                  <a:pt x="0" y="0"/>
                </a:moveTo>
                <a:lnTo>
                  <a:pt x="319404" y="0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" name="object 42"/>
          <p:cNvSpPr/>
          <p:nvPr/>
        </p:nvSpPr>
        <p:spPr>
          <a:xfrm>
            <a:off x="4186301" y="1547622"/>
            <a:ext cx="103377" cy="607059"/>
          </a:xfrm>
          <a:custGeom>
            <a:avLst/>
            <a:gdLst/>
            <a:ahLst/>
            <a:cxnLst/>
            <a:rect l="l" t="t" r="r" b="b"/>
            <a:pathLst>
              <a:path w="103377" h="607059">
                <a:moveTo>
                  <a:pt x="51688" y="25109"/>
                </a:moveTo>
                <a:lnTo>
                  <a:pt x="45338" y="35995"/>
                </a:lnTo>
                <a:lnTo>
                  <a:pt x="45338" y="607059"/>
                </a:lnTo>
                <a:lnTo>
                  <a:pt x="58038" y="607059"/>
                </a:lnTo>
                <a:lnTo>
                  <a:pt x="58038" y="35995"/>
                </a:lnTo>
                <a:lnTo>
                  <a:pt x="51688" y="25109"/>
                </a:lnTo>
                <a:close/>
              </a:path>
              <a:path w="103377" h="607059">
                <a:moveTo>
                  <a:pt x="51688" y="0"/>
                </a:moveTo>
                <a:lnTo>
                  <a:pt x="0" y="88646"/>
                </a:lnTo>
                <a:lnTo>
                  <a:pt x="1015" y="92455"/>
                </a:lnTo>
                <a:lnTo>
                  <a:pt x="7112" y="96011"/>
                </a:lnTo>
                <a:lnTo>
                  <a:pt x="10922" y="94996"/>
                </a:lnTo>
                <a:lnTo>
                  <a:pt x="45338" y="35995"/>
                </a:lnTo>
                <a:lnTo>
                  <a:pt x="45338" y="12573"/>
                </a:lnTo>
                <a:lnTo>
                  <a:pt x="59020" y="12573"/>
                </a:lnTo>
                <a:lnTo>
                  <a:pt x="51688" y="0"/>
                </a:lnTo>
                <a:close/>
              </a:path>
              <a:path w="103377" h="607059">
                <a:moveTo>
                  <a:pt x="59020" y="12573"/>
                </a:moveTo>
                <a:lnTo>
                  <a:pt x="58038" y="12573"/>
                </a:lnTo>
                <a:lnTo>
                  <a:pt x="58039" y="35995"/>
                </a:lnTo>
                <a:lnTo>
                  <a:pt x="92456" y="94996"/>
                </a:lnTo>
                <a:lnTo>
                  <a:pt x="96265" y="96011"/>
                </a:lnTo>
                <a:lnTo>
                  <a:pt x="102362" y="92455"/>
                </a:lnTo>
                <a:lnTo>
                  <a:pt x="103377" y="88646"/>
                </a:lnTo>
                <a:lnTo>
                  <a:pt x="59020" y="12573"/>
                </a:lnTo>
                <a:close/>
              </a:path>
              <a:path w="103377" h="607059">
                <a:moveTo>
                  <a:pt x="58038" y="12573"/>
                </a:moveTo>
                <a:lnTo>
                  <a:pt x="45338" y="12573"/>
                </a:lnTo>
                <a:lnTo>
                  <a:pt x="45338" y="35995"/>
                </a:lnTo>
                <a:lnTo>
                  <a:pt x="51688" y="25109"/>
                </a:lnTo>
                <a:lnTo>
                  <a:pt x="46227" y="15748"/>
                </a:lnTo>
                <a:lnTo>
                  <a:pt x="58038" y="15748"/>
                </a:lnTo>
                <a:lnTo>
                  <a:pt x="58038" y="12573"/>
                </a:lnTo>
                <a:close/>
              </a:path>
              <a:path w="103377" h="607059">
                <a:moveTo>
                  <a:pt x="58038" y="15748"/>
                </a:moveTo>
                <a:lnTo>
                  <a:pt x="57150" y="15748"/>
                </a:lnTo>
                <a:lnTo>
                  <a:pt x="51688" y="25109"/>
                </a:lnTo>
                <a:lnTo>
                  <a:pt x="58039" y="35995"/>
                </a:lnTo>
                <a:lnTo>
                  <a:pt x="58038" y="15748"/>
                </a:lnTo>
                <a:close/>
              </a:path>
              <a:path w="103377" h="607059">
                <a:moveTo>
                  <a:pt x="57150" y="15748"/>
                </a:moveTo>
                <a:lnTo>
                  <a:pt x="46227" y="15748"/>
                </a:lnTo>
                <a:lnTo>
                  <a:pt x="51688" y="25109"/>
                </a:lnTo>
                <a:lnTo>
                  <a:pt x="57150" y="15748"/>
                </a:lnTo>
                <a:close/>
              </a:path>
            </a:pathLst>
          </a:custGeom>
          <a:solidFill>
            <a:srgbClr val="497DB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" name="object 43"/>
          <p:cNvSpPr/>
          <p:nvPr/>
        </p:nvSpPr>
        <p:spPr>
          <a:xfrm>
            <a:off x="1077963" y="1547622"/>
            <a:ext cx="103403" cy="457200"/>
          </a:xfrm>
          <a:custGeom>
            <a:avLst/>
            <a:gdLst/>
            <a:ahLst/>
            <a:cxnLst/>
            <a:rect l="l" t="t" r="r" b="b"/>
            <a:pathLst>
              <a:path w="103403" h="457200">
                <a:moveTo>
                  <a:pt x="51701" y="25155"/>
                </a:moveTo>
                <a:lnTo>
                  <a:pt x="45351" y="36044"/>
                </a:lnTo>
                <a:lnTo>
                  <a:pt x="45351" y="457200"/>
                </a:lnTo>
                <a:lnTo>
                  <a:pt x="58051" y="457200"/>
                </a:lnTo>
                <a:lnTo>
                  <a:pt x="58051" y="36044"/>
                </a:lnTo>
                <a:lnTo>
                  <a:pt x="51701" y="25155"/>
                </a:lnTo>
                <a:close/>
              </a:path>
              <a:path w="103403" h="457200">
                <a:moveTo>
                  <a:pt x="51701" y="0"/>
                </a:moveTo>
                <a:lnTo>
                  <a:pt x="0" y="88646"/>
                </a:lnTo>
                <a:lnTo>
                  <a:pt x="1015" y="92455"/>
                </a:lnTo>
                <a:lnTo>
                  <a:pt x="7086" y="96011"/>
                </a:lnTo>
                <a:lnTo>
                  <a:pt x="10972" y="94996"/>
                </a:lnTo>
                <a:lnTo>
                  <a:pt x="45351" y="36044"/>
                </a:lnTo>
                <a:lnTo>
                  <a:pt x="45351" y="12573"/>
                </a:lnTo>
                <a:lnTo>
                  <a:pt x="59036" y="12573"/>
                </a:lnTo>
                <a:lnTo>
                  <a:pt x="51701" y="0"/>
                </a:lnTo>
                <a:close/>
              </a:path>
              <a:path w="103403" h="457200">
                <a:moveTo>
                  <a:pt x="59036" y="12573"/>
                </a:moveTo>
                <a:lnTo>
                  <a:pt x="58051" y="12573"/>
                </a:lnTo>
                <a:lnTo>
                  <a:pt x="58051" y="36044"/>
                </a:lnTo>
                <a:lnTo>
                  <a:pt x="92430" y="94996"/>
                </a:lnTo>
                <a:lnTo>
                  <a:pt x="96316" y="96011"/>
                </a:lnTo>
                <a:lnTo>
                  <a:pt x="102374" y="92455"/>
                </a:lnTo>
                <a:lnTo>
                  <a:pt x="103403" y="88646"/>
                </a:lnTo>
                <a:lnTo>
                  <a:pt x="59036" y="12573"/>
                </a:lnTo>
                <a:close/>
              </a:path>
              <a:path w="103403" h="457200">
                <a:moveTo>
                  <a:pt x="58051" y="12573"/>
                </a:moveTo>
                <a:lnTo>
                  <a:pt x="45351" y="12573"/>
                </a:lnTo>
                <a:lnTo>
                  <a:pt x="45351" y="36044"/>
                </a:lnTo>
                <a:lnTo>
                  <a:pt x="51701" y="25155"/>
                </a:lnTo>
                <a:lnTo>
                  <a:pt x="46215" y="15748"/>
                </a:lnTo>
                <a:lnTo>
                  <a:pt x="58051" y="15748"/>
                </a:lnTo>
                <a:lnTo>
                  <a:pt x="58051" y="12573"/>
                </a:lnTo>
                <a:close/>
              </a:path>
              <a:path w="103403" h="457200">
                <a:moveTo>
                  <a:pt x="58051" y="15748"/>
                </a:moveTo>
                <a:lnTo>
                  <a:pt x="57188" y="15748"/>
                </a:lnTo>
                <a:lnTo>
                  <a:pt x="51701" y="25155"/>
                </a:lnTo>
                <a:lnTo>
                  <a:pt x="58051" y="36044"/>
                </a:lnTo>
                <a:lnTo>
                  <a:pt x="58051" y="15748"/>
                </a:lnTo>
                <a:close/>
              </a:path>
              <a:path w="103403" h="457200">
                <a:moveTo>
                  <a:pt x="57188" y="15748"/>
                </a:moveTo>
                <a:lnTo>
                  <a:pt x="46215" y="15748"/>
                </a:lnTo>
                <a:lnTo>
                  <a:pt x="51701" y="25155"/>
                </a:lnTo>
                <a:lnTo>
                  <a:pt x="57188" y="15748"/>
                </a:lnTo>
                <a:close/>
              </a:path>
            </a:pathLst>
          </a:custGeom>
          <a:solidFill>
            <a:srgbClr val="497DB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4" name="object 44"/>
          <p:cNvSpPr/>
          <p:nvPr/>
        </p:nvSpPr>
        <p:spPr>
          <a:xfrm>
            <a:off x="4695825" y="2455798"/>
            <a:ext cx="149225" cy="306704"/>
          </a:xfrm>
          <a:custGeom>
            <a:avLst/>
            <a:gdLst/>
            <a:ahLst/>
            <a:cxnLst/>
            <a:rect l="l" t="t" r="r" b="b"/>
            <a:pathLst>
              <a:path w="149225" h="306704">
                <a:moveTo>
                  <a:pt x="149225" y="232155"/>
                </a:moveTo>
                <a:lnTo>
                  <a:pt x="0" y="232155"/>
                </a:lnTo>
                <a:lnTo>
                  <a:pt x="74675" y="306704"/>
                </a:lnTo>
                <a:lnTo>
                  <a:pt x="149225" y="232155"/>
                </a:lnTo>
                <a:close/>
              </a:path>
              <a:path w="149225" h="306704">
                <a:moveTo>
                  <a:pt x="111887" y="0"/>
                </a:moveTo>
                <a:lnTo>
                  <a:pt x="37337" y="0"/>
                </a:lnTo>
                <a:lnTo>
                  <a:pt x="37337" y="232155"/>
                </a:lnTo>
                <a:lnTo>
                  <a:pt x="111887" y="232155"/>
                </a:lnTo>
                <a:lnTo>
                  <a:pt x="111887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5" name="object 45"/>
          <p:cNvSpPr/>
          <p:nvPr/>
        </p:nvSpPr>
        <p:spPr>
          <a:xfrm>
            <a:off x="4695825" y="2455798"/>
            <a:ext cx="149225" cy="306704"/>
          </a:xfrm>
          <a:custGeom>
            <a:avLst/>
            <a:gdLst/>
            <a:ahLst/>
            <a:cxnLst/>
            <a:rect l="l" t="t" r="r" b="b"/>
            <a:pathLst>
              <a:path w="149225" h="306704">
                <a:moveTo>
                  <a:pt x="0" y="232155"/>
                </a:moveTo>
                <a:lnTo>
                  <a:pt x="37337" y="232155"/>
                </a:lnTo>
                <a:lnTo>
                  <a:pt x="37337" y="0"/>
                </a:lnTo>
                <a:lnTo>
                  <a:pt x="111887" y="0"/>
                </a:lnTo>
                <a:lnTo>
                  <a:pt x="111887" y="232155"/>
                </a:lnTo>
                <a:lnTo>
                  <a:pt x="149225" y="232155"/>
                </a:lnTo>
                <a:lnTo>
                  <a:pt x="74675" y="306704"/>
                </a:lnTo>
                <a:lnTo>
                  <a:pt x="0" y="232155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6" name="object 46"/>
          <p:cNvSpPr/>
          <p:nvPr/>
        </p:nvSpPr>
        <p:spPr>
          <a:xfrm>
            <a:off x="4225290" y="2827908"/>
            <a:ext cx="1214755" cy="398145"/>
          </a:xfrm>
          <a:custGeom>
            <a:avLst/>
            <a:gdLst/>
            <a:ahLst/>
            <a:cxnLst/>
            <a:rect l="l" t="t" r="r" b="b"/>
            <a:pathLst>
              <a:path w="1214755" h="398145">
                <a:moveTo>
                  <a:pt x="0" y="398145"/>
                </a:moveTo>
                <a:lnTo>
                  <a:pt x="1214755" y="398145"/>
                </a:lnTo>
                <a:lnTo>
                  <a:pt x="1214755" y="0"/>
                </a:lnTo>
                <a:lnTo>
                  <a:pt x="0" y="0"/>
                </a:lnTo>
                <a:lnTo>
                  <a:pt x="0" y="398145"/>
                </a:lnTo>
                <a:close/>
              </a:path>
            </a:pathLst>
          </a:custGeom>
          <a:ln w="25399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" name="object 47"/>
          <p:cNvSpPr/>
          <p:nvPr/>
        </p:nvSpPr>
        <p:spPr>
          <a:xfrm>
            <a:off x="5434965" y="2921000"/>
            <a:ext cx="372110" cy="103504"/>
          </a:xfrm>
          <a:custGeom>
            <a:avLst/>
            <a:gdLst/>
            <a:ahLst/>
            <a:cxnLst/>
            <a:rect l="l" t="t" r="r" b="b"/>
            <a:pathLst>
              <a:path w="372110" h="103504">
                <a:moveTo>
                  <a:pt x="346891" y="51752"/>
                </a:moveTo>
                <a:lnTo>
                  <a:pt x="277113" y="92455"/>
                </a:lnTo>
                <a:lnTo>
                  <a:pt x="276098" y="96393"/>
                </a:lnTo>
                <a:lnTo>
                  <a:pt x="277875" y="99441"/>
                </a:lnTo>
                <a:lnTo>
                  <a:pt x="279654" y="102361"/>
                </a:lnTo>
                <a:lnTo>
                  <a:pt x="283463" y="103504"/>
                </a:lnTo>
                <a:lnTo>
                  <a:pt x="361246" y="58039"/>
                </a:lnTo>
                <a:lnTo>
                  <a:pt x="359537" y="58039"/>
                </a:lnTo>
                <a:lnTo>
                  <a:pt x="359537" y="57276"/>
                </a:lnTo>
                <a:lnTo>
                  <a:pt x="356362" y="57276"/>
                </a:lnTo>
                <a:lnTo>
                  <a:pt x="346891" y="51752"/>
                </a:lnTo>
                <a:close/>
              </a:path>
              <a:path w="372110" h="103504">
                <a:moveTo>
                  <a:pt x="335896" y="45339"/>
                </a:moveTo>
                <a:lnTo>
                  <a:pt x="0" y="45339"/>
                </a:lnTo>
                <a:lnTo>
                  <a:pt x="0" y="58039"/>
                </a:lnTo>
                <a:lnTo>
                  <a:pt x="336114" y="58039"/>
                </a:lnTo>
                <a:lnTo>
                  <a:pt x="346891" y="51752"/>
                </a:lnTo>
                <a:lnTo>
                  <a:pt x="335896" y="45339"/>
                </a:lnTo>
                <a:close/>
              </a:path>
              <a:path w="372110" h="103504">
                <a:moveTo>
                  <a:pt x="361219" y="45339"/>
                </a:moveTo>
                <a:lnTo>
                  <a:pt x="359537" y="45339"/>
                </a:lnTo>
                <a:lnTo>
                  <a:pt x="359537" y="58039"/>
                </a:lnTo>
                <a:lnTo>
                  <a:pt x="361246" y="58039"/>
                </a:lnTo>
                <a:lnTo>
                  <a:pt x="372110" y="51689"/>
                </a:lnTo>
                <a:lnTo>
                  <a:pt x="361219" y="45339"/>
                </a:lnTo>
                <a:close/>
              </a:path>
              <a:path w="372110" h="103504">
                <a:moveTo>
                  <a:pt x="356362" y="46227"/>
                </a:moveTo>
                <a:lnTo>
                  <a:pt x="346891" y="51752"/>
                </a:lnTo>
                <a:lnTo>
                  <a:pt x="356362" y="57276"/>
                </a:lnTo>
                <a:lnTo>
                  <a:pt x="356362" y="46227"/>
                </a:lnTo>
                <a:close/>
              </a:path>
              <a:path w="372110" h="103504">
                <a:moveTo>
                  <a:pt x="359537" y="46227"/>
                </a:moveTo>
                <a:lnTo>
                  <a:pt x="356362" y="46227"/>
                </a:lnTo>
                <a:lnTo>
                  <a:pt x="356362" y="57276"/>
                </a:lnTo>
                <a:lnTo>
                  <a:pt x="359537" y="57276"/>
                </a:lnTo>
                <a:lnTo>
                  <a:pt x="359537" y="46227"/>
                </a:lnTo>
                <a:close/>
              </a:path>
              <a:path w="372110" h="103504">
                <a:moveTo>
                  <a:pt x="283463" y="0"/>
                </a:moveTo>
                <a:lnTo>
                  <a:pt x="279654" y="1016"/>
                </a:lnTo>
                <a:lnTo>
                  <a:pt x="276098" y="7111"/>
                </a:lnTo>
                <a:lnTo>
                  <a:pt x="277113" y="11049"/>
                </a:lnTo>
                <a:lnTo>
                  <a:pt x="346891" y="51752"/>
                </a:lnTo>
                <a:lnTo>
                  <a:pt x="356362" y="46227"/>
                </a:lnTo>
                <a:lnTo>
                  <a:pt x="359537" y="46227"/>
                </a:lnTo>
                <a:lnTo>
                  <a:pt x="359537" y="45339"/>
                </a:lnTo>
                <a:lnTo>
                  <a:pt x="361219" y="45339"/>
                </a:lnTo>
                <a:lnTo>
                  <a:pt x="283463" y="0"/>
                </a:lnTo>
                <a:close/>
              </a:path>
            </a:pathLst>
          </a:custGeom>
          <a:solidFill>
            <a:srgbClr val="497DB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" name="object 48"/>
          <p:cNvSpPr/>
          <p:nvPr/>
        </p:nvSpPr>
        <p:spPr>
          <a:xfrm>
            <a:off x="3867784" y="2953385"/>
            <a:ext cx="372110" cy="103505"/>
          </a:xfrm>
          <a:custGeom>
            <a:avLst/>
            <a:gdLst/>
            <a:ahLst/>
            <a:cxnLst/>
            <a:rect l="l" t="t" r="r" b="b"/>
            <a:pathLst>
              <a:path w="372110" h="103505">
                <a:moveTo>
                  <a:pt x="346891" y="51752"/>
                </a:moveTo>
                <a:lnTo>
                  <a:pt x="277113" y="92456"/>
                </a:lnTo>
                <a:lnTo>
                  <a:pt x="276098" y="96393"/>
                </a:lnTo>
                <a:lnTo>
                  <a:pt x="277875" y="99441"/>
                </a:lnTo>
                <a:lnTo>
                  <a:pt x="279653" y="102362"/>
                </a:lnTo>
                <a:lnTo>
                  <a:pt x="283463" y="103505"/>
                </a:lnTo>
                <a:lnTo>
                  <a:pt x="361246" y="58039"/>
                </a:lnTo>
                <a:lnTo>
                  <a:pt x="359537" y="58039"/>
                </a:lnTo>
                <a:lnTo>
                  <a:pt x="359537" y="57276"/>
                </a:lnTo>
                <a:lnTo>
                  <a:pt x="356362" y="57276"/>
                </a:lnTo>
                <a:lnTo>
                  <a:pt x="346891" y="51752"/>
                </a:lnTo>
                <a:close/>
              </a:path>
              <a:path w="372110" h="103505">
                <a:moveTo>
                  <a:pt x="335896" y="45339"/>
                </a:moveTo>
                <a:lnTo>
                  <a:pt x="0" y="45339"/>
                </a:lnTo>
                <a:lnTo>
                  <a:pt x="0" y="58039"/>
                </a:lnTo>
                <a:lnTo>
                  <a:pt x="336114" y="58039"/>
                </a:lnTo>
                <a:lnTo>
                  <a:pt x="346891" y="51752"/>
                </a:lnTo>
                <a:lnTo>
                  <a:pt x="335896" y="45339"/>
                </a:lnTo>
                <a:close/>
              </a:path>
              <a:path w="372110" h="103505">
                <a:moveTo>
                  <a:pt x="361219" y="45339"/>
                </a:moveTo>
                <a:lnTo>
                  <a:pt x="359537" y="45339"/>
                </a:lnTo>
                <a:lnTo>
                  <a:pt x="359537" y="58039"/>
                </a:lnTo>
                <a:lnTo>
                  <a:pt x="361246" y="58039"/>
                </a:lnTo>
                <a:lnTo>
                  <a:pt x="372110" y="51689"/>
                </a:lnTo>
                <a:lnTo>
                  <a:pt x="361219" y="45339"/>
                </a:lnTo>
                <a:close/>
              </a:path>
              <a:path w="372110" h="103505">
                <a:moveTo>
                  <a:pt x="356362" y="46228"/>
                </a:moveTo>
                <a:lnTo>
                  <a:pt x="346891" y="51752"/>
                </a:lnTo>
                <a:lnTo>
                  <a:pt x="356362" y="57276"/>
                </a:lnTo>
                <a:lnTo>
                  <a:pt x="356362" y="46228"/>
                </a:lnTo>
                <a:close/>
              </a:path>
              <a:path w="372110" h="103505">
                <a:moveTo>
                  <a:pt x="359537" y="46228"/>
                </a:moveTo>
                <a:lnTo>
                  <a:pt x="356362" y="46228"/>
                </a:lnTo>
                <a:lnTo>
                  <a:pt x="356362" y="57276"/>
                </a:lnTo>
                <a:lnTo>
                  <a:pt x="359537" y="57276"/>
                </a:lnTo>
                <a:lnTo>
                  <a:pt x="359537" y="46228"/>
                </a:lnTo>
                <a:close/>
              </a:path>
              <a:path w="372110" h="103505">
                <a:moveTo>
                  <a:pt x="283463" y="0"/>
                </a:moveTo>
                <a:lnTo>
                  <a:pt x="279653" y="1016"/>
                </a:lnTo>
                <a:lnTo>
                  <a:pt x="276098" y="7112"/>
                </a:lnTo>
                <a:lnTo>
                  <a:pt x="277113" y="11049"/>
                </a:lnTo>
                <a:lnTo>
                  <a:pt x="346891" y="51752"/>
                </a:lnTo>
                <a:lnTo>
                  <a:pt x="356362" y="46228"/>
                </a:lnTo>
                <a:lnTo>
                  <a:pt x="359537" y="46228"/>
                </a:lnTo>
                <a:lnTo>
                  <a:pt x="359537" y="45339"/>
                </a:lnTo>
                <a:lnTo>
                  <a:pt x="361219" y="45339"/>
                </a:lnTo>
                <a:lnTo>
                  <a:pt x="283463" y="0"/>
                </a:lnTo>
                <a:close/>
              </a:path>
            </a:pathLst>
          </a:custGeom>
          <a:solidFill>
            <a:srgbClr val="497DB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" name="object 49"/>
          <p:cNvSpPr/>
          <p:nvPr/>
        </p:nvSpPr>
        <p:spPr>
          <a:xfrm>
            <a:off x="953135" y="3775075"/>
            <a:ext cx="4924425" cy="292544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" name="object 50"/>
          <p:cNvSpPr/>
          <p:nvPr/>
        </p:nvSpPr>
        <p:spPr>
          <a:xfrm>
            <a:off x="1868170" y="7263765"/>
            <a:ext cx="4106545" cy="10642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" name="object 51"/>
          <p:cNvSpPr/>
          <p:nvPr/>
        </p:nvSpPr>
        <p:spPr>
          <a:xfrm>
            <a:off x="548640" y="6753859"/>
            <a:ext cx="2940685" cy="27749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" name="object 52"/>
          <p:cNvSpPr/>
          <p:nvPr/>
        </p:nvSpPr>
        <p:spPr>
          <a:xfrm>
            <a:off x="652780" y="8325484"/>
            <a:ext cx="6172200" cy="20891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" name="object 5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54" name="object 5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7651" y="449580"/>
            <a:ext cx="673925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6191885" algn="l"/>
                <a:tab pos="6725284" algn="l"/>
              </a:tabLst>
            </a:pPr>
            <a:r>
              <a:rPr dirty="0" smtClean="0" sz="1200" spc="-125" u="sng">
                <a:latin typeface="Cambria"/>
                <a:cs typeface="Cambria"/>
              </a:rPr>
              <a:t> </a:t>
            </a:r>
            <a:r>
              <a:rPr dirty="0" smtClean="0" sz="1200" spc="-15" u="sng">
                <a:latin typeface="Cambria"/>
                <a:cs typeface="Cambria"/>
              </a:rPr>
              <a:t>C</a:t>
            </a:r>
            <a:r>
              <a:rPr dirty="0" smtClean="0" sz="1200" spc="0" u="sng">
                <a:latin typeface="Cambria"/>
                <a:cs typeface="Cambria"/>
              </a:rPr>
              <a:t>ont</a:t>
            </a:r>
            <a:r>
              <a:rPr dirty="0" smtClean="0" sz="1200" spc="-10" u="sng">
                <a:latin typeface="Cambria"/>
                <a:cs typeface="Cambria"/>
              </a:rPr>
              <a:t>r</a:t>
            </a:r>
            <a:r>
              <a:rPr dirty="0" smtClean="0" sz="1200" spc="0" u="sng">
                <a:latin typeface="Cambria"/>
                <a:cs typeface="Cambria"/>
              </a:rPr>
              <a:t>ol</a:t>
            </a:r>
            <a:r>
              <a:rPr dirty="0" smtClean="0" sz="1200" spc="0" u="sng">
                <a:latin typeface="Cambria"/>
                <a:cs typeface="Cambria"/>
              </a:rPr>
              <a:t> 	</a:t>
            </a:r>
            <a:r>
              <a:rPr dirty="0" smtClean="0" sz="1200" spc="-10" u="sng">
                <a:latin typeface="Cambria"/>
                <a:cs typeface="Cambria"/>
              </a:rPr>
              <a:t>L</a:t>
            </a:r>
            <a:r>
              <a:rPr dirty="0" smtClean="0" sz="1200" spc="-5" u="sng">
                <a:latin typeface="Cambria"/>
                <a:cs typeface="Cambria"/>
              </a:rPr>
              <a:t>ec.</a:t>
            </a:r>
            <a:r>
              <a:rPr dirty="0" smtClean="0" sz="1200" spc="5" u="sng">
                <a:latin typeface="Cambria"/>
                <a:cs typeface="Cambria"/>
              </a:rPr>
              <a:t> </a:t>
            </a:r>
            <a:r>
              <a:rPr dirty="0" smtClean="0" sz="1200" spc="-10" u="sng">
                <a:latin typeface="Cambria"/>
                <a:cs typeface="Cambria"/>
              </a:rPr>
              <a:t>3</a:t>
            </a:r>
            <a:r>
              <a:rPr dirty="0" smtClean="0" sz="1200" spc="-10" u="sng">
                <a:latin typeface="Cambria"/>
                <a:cs typeface="Cambria"/>
              </a:rPr>
              <a:t> 	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30351" y="921760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530351" y="925037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2504058" y="2170938"/>
            <a:ext cx="122555" cy="2355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libri"/>
                <a:cs typeface="Calibri"/>
              </a:rPr>
              <a:t>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302634" y="2139950"/>
            <a:ext cx="729615" cy="3238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800" spc="420">
                <a:latin typeface="Cambria Math"/>
                <a:cs typeface="Cambria Math"/>
              </a:rPr>
              <a:t> </a:t>
            </a:r>
            <a:r>
              <a:rPr dirty="0" smtClean="0" sz="800" spc="285">
                <a:latin typeface="Cambria Math"/>
                <a:cs typeface="Cambria Math"/>
              </a:rPr>
              <a:t> </a:t>
            </a:r>
            <a:r>
              <a:rPr dirty="0" smtClean="0" sz="800" spc="420">
                <a:latin typeface="Cambria Math"/>
                <a:cs typeface="Cambria Math"/>
              </a:rPr>
              <a:t> </a:t>
            </a:r>
            <a:r>
              <a:rPr dirty="0" smtClean="0" sz="800" spc="285">
                <a:latin typeface="Cambria Math"/>
                <a:cs typeface="Cambria Math"/>
              </a:rPr>
              <a:t> </a:t>
            </a:r>
            <a:r>
              <a:rPr dirty="0" smtClean="0" sz="800" spc="155">
                <a:latin typeface="Cambria Math"/>
                <a:cs typeface="Cambria Math"/>
              </a:rPr>
              <a:t> </a:t>
            </a:r>
            <a:r>
              <a:rPr dirty="0" smtClean="0" sz="800" spc="409">
                <a:latin typeface="Cambria Math"/>
                <a:cs typeface="Cambria Math"/>
              </a:rPr>
              <a:t> </a:t>
            </a:r>
            <a:r>
              <a:rPr dirty="0" smtClean="0" sz="800" spc="300">
                <a:latin typeface="Cambria Math"/>
                <a:cs typeface="Cambria Math"/>
              </a:rPr>
              <a:t> </a:t>
            </a:r>
            <a:r>
              <a:rPr dirty="0" smtClean="0" sz="800" spc="415">
                <a:latin typeface="Cambria Math"/>
                <a:cs typeface="Cambria Math"/>
              </a:rPr>
              <a:t> </a:t>
            </a:r>
            <a:r>
              <a:rPr dirty="0" smtClean="0" sz="800" spc="405">
                <a:latin typeface="Cambria Math"/>
                <a:cs typeface="Cambria Math"/>
              </a:rPr>
              <a:t> </a:t>
            </a:r>
            <a:r>
              <a:rPr dirty="0" smtClean="0" sz="800" spc="300">
                <a:latin typeface="Cambria Math"/>
                <a:cs typeface="Cambria Math"/>
              </a:rPr>
              <a:t> </a:t>
            </a:r>
            <a:r>
              <a:rPr dirty="0" smtClean="0" sz="800" spc="155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315334" y="2178811"/>
            <a:ext cx="702868" cy="0"/>
          </a:xfrm>
          <a:custGeom>
            <a:avLst/>
            <a:gdLst/>
            <a:ahLst/>
            <a:cxnLst/>
            <a:rect l="l" t="t" r="r" b="b"/>
            <a:pathLst>
              <a:path w="702868" h="0">
                <a:moveTo>
                  <a:pt x="0" y="0"/>
                </a:moveTo>
                <a:lnTo>
                  <a:pt x="702868" y="0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3124326" y="2278633"/>
            <a:ext cx="1085215" cy="3238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254635" algn="l"/>
                <a:tab pos="1071880" algn="l"/>
              </a:tabLst>
            </a:pPr>
            <a:r>
              <a:rPr dirty="0" smtClean="0" sz="800" u="heavy">
                <a:latin typeface="Cambria Math"/>
                <a:cs typeface="Cambria Math"/>
              </a:rPr>
              <a:t> 	</a:t>
            </a:r>
            <a:r>
              <a:rPr dirty="0" smtClean="0" sz="800" spc="300" u="heavy">
                <a:latin typeface="Cambria Math"/>
                <a:cs typeface="Cambria Math"/>
              </a:rPr>
              <a:t> </a:t>
            </a:r>
            <a:r>
              <a:rPr dirty="0" smtClean="0" sz="800" spc="300" u="heavy">
                <a:latin typeface="Cambria Math"/>
                <a:cs typeface="Cambria Math"/>
              </a:rPr>
              <a:t> </a:t>
            </a:r>
            <a:r>
              <a:rPr dirty="0" smtClean="0" sz="800" spc="415" u="heavy">
                <a:latin typeface="Cambria Math"/>
                <a:cs typeface="Cambria Math"/>
              </a:rPr>
              <a:t> </a:t>
            </a:r>
            <a:r>
              <a:rPr dirty="0" smtClean="0" sz="800" spc="415" u="heavy">
                <a:latin typeface="Cambria Math"/>
                <a:cs typeface="Cambria Math"/>
              </a:rPr>
              <a:t> </a:t>
            </a:r>
            <a:r>
              <a:rPr dirty="0" smtClean="0" sz="800" spc="5" u="heavy">
                <a:latin typeface="Cambria Math"/>
                <a:cs typeface="Cambria Math"/>
              </a:rPr>
              <a:t> </a:t>
            </a:r>
            <a:r>
              <a:rPr dirty="0" smtClean="0" sz="800" spc="300" u="heavy">
                <a:latin typeface="Cambria Math"/>
                <a:cs typeface="Cambria Math"/>
              </a:rPr>
              <a:t> </a:t>
            </a:r>
            <a:r>
              <a:rPr dirty="0" smtClean="0" sz="800" spc="300" u="heavy">
                <a:latin typeface="Cambria Math"/>
                <a:cs typeface="Cambria Math"/>
              </a:rPr>
              <a:t> </a:t>
            </a:r>
            <a:r>
              <a:rPr dirty="0" smtClean="0" sz="800" spc="-10" u="heavy">
                <a:latin typeface="Cambria Math"/>
                <a:cs typeface="Cambria Math"/>
              </a:rPr>
              <a:t> </a:t>
            </a:r>
            <a:r>
              <a:rPr dirty="0" smtClean="0" sz="800" spc="409" u="heavy">
                <a:latin typeface="Cambria Math"/>
                <a:cs typeface="Cambria Math"/>
              </a:rPr>
              <a:t> </a:t>
            </a:r>
            <a:r>
              <a:rPr dirty="0" smtClean="0" sz="800" spc="300" u="heavy">
                <a:latin typeface="Cambria Math"/>
                <a:cs typeface="Cambria Math"/>
              </a:rPr>
              <a:t> </a:t>
            </a:r>
            <a:r>
              <a:rPr dirty="0" smtClean="0" sz="800" spc="300" u="heavy">
                <a:latin typeface="Cambria Math"/>
                <a:cs typeface="Cambria Math"/>
              </a:rPr>
              <a:t> </a:t>
            </a:r>
            <a:r>
              <a:rPr dirty="0" smtClean="0" sz="800" spc="465" u="heavy">
                <a:latin typeface="Cambria Math"/>
                <a:cs typeface="Cambria Math"/>
              </a:rPr>
              <a:t> </a:t>
            </a:r>
            <a:r>
              <a:rPr dirty="0" smtClean="0" sz="800" spc="300" u="heavy">
                <a:latin typeface="Cambria Math"/>
                <a:cs typeface="Cambria Math"/>
              </a:rPr>
              <a:t> </a:t>
            </a:r>
            <a:r>
              <a:rPr dirty="0" smtClean="0" sz="800" spc="300" u="heavy">
                <a:latin typeface="Cambria Math"/>
                <a:cs typeface="Cambria Math"/>
              </a:rPr>
              <a:t> 	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319907" y="2427224"/>
            <a:ext cx="702868" cy="0"/>
          </a:xfrm>
          <a:custGeom>
            <a:avLst/>
            <a:gdLst/>
            <a:ahLst/>
            <a:cxnLst/>
            <a:rect l="l" t="t" r="r" b="b"/>
            <a:pathLst>
              <a:path w="702868" h="0">
                <a:moveTo>
                  <a:pt x="0" y="0"/>
                </a:moveTo>
                <a:lnTo>
                  <a:pt x="702868" y="0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3142614" y="2527045"/>
            <a:ext cx="1042035" cy="3238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27777" sz="1500" spc="525">
                <a:latin typeface="Cambria Math"/>
                <a:cs typeface="Cambria Math"/>
              </a:rPr>
              <a:t> </a:t>
            </a:r>
            <a:r>
              <a:rPr dirty="0" smtClean="0" baseline="27777" sz="1500" spc="750">
                <a:latin typeface="Cambria Math"/>
                <a:cs typeface="Cambria Math"/>
              </a:rPr>
              <a:t> </a:t>
            </a:r>
            <a:r>
              <a:rPr dirty="0" smtClean="0" baseline="27777" sz="1500" spc="750">
                <a:latin typeface="Cambria Math"/>
                <a:cs typeface="Cambria Math"/>
              </a:rPr>
              <a:t> </a:t>
            </a:r>
            <a:r>
              <a:rPr dirty="0" smtClean="0" baseline="27777" sz="1500" spc="82">
                <a:latin typeface="Cambria Math"/>
                <a:cs typeface="Cambria Math"/>
              </a:rPr>
              <a:t> </a:t>
            </a:r>
            <a:r>
              <a:rPr dirty="0" smtClean="0" sz="800" spc="300">
                <a:latin typeface="Cambria Math"/>
                <a:cs typeface="Cambria Math"/>
              </a:rPr>
              <a:t> </a:t>
            </a:r>
            <a:r>
              <a:rPr dirty="0" smtClean="0" sz="800" spc="415">
                <a:latin typeface="Cambria Math"/>
                <a:cs typeface="Cambria Math"/>
              </a:rPr>
              <a:t> </a:t>
            </a:r>
            <a:r>
              <a:rPr dirty="0" smtClean="0" sz="800" spc="420">
                <a:latin typeface="Cambria Math"/>
                <a:cs typeface="Cambria Math"/>
              </a:rPr>
              <a:t> </a:t>
            </a:r>
            <a:r>
              <a:rPr dirty="0" smtClean="0" sz="800" spc="300">
                <a:latin typeface="Cambria Math"/>
                <a:cs typeface="Cambria Math"/>
              </a:rPr>
              <a:t> </a:t>
            </a:r>
            <a:r>
              <a:rPr dirty="0" smtClean="0" sz="800" spc="5">
                <a:latin typeface="Cambria Math"/>
                <a:cs typeface="Cambria Math"/>
              </a:rPr>
              <a:t> </a:t>
            </a:r>
            <a:r>
              <a:rPr dirty="0" smtClean="0" sz="800" spc="409">
                <a:latin typeface="Cambria Math"/>
                <a:cs typeface="Cambria Math"/>
              </a:rPr>
              <a:t> </a:t>
            </a:r>
            <a:r>
              <a:rPr dirty="0" smtClean="0" sz="800" spc="300">
                <a:latin typeface="Cambria Math"/>
                <a:cs typeface="Cambria Math"/>
              </a:rPr>
              <a:t> </a:t>
            </a:r>
            <a:r>
              <a:rPr dirty="0" smtClean="0" sz="800" spc="465">
                <a:latin typeface="Cambria Math"/>
                <a:cs typeface="Cambria Math"/>
              </a:rPr>
              <a:t> </a:t>
            </a:r>
            <a:r>
              <a:rPr dirty="0" smtClean="0" sz="800" spc="300">
                <a:latin typeface="Cambria Math"/>
                <a:cs typeface="Cambria Math"/>
              </a:rPr>
              <a:t> </a:t>
            </a:r>
            <a:r>
              <a:rPr dirty="0" smtClean="0" sz="800" spc="300">
                <a:latin typeface="Cambria Math"/>
                <a:cs typeface="Cambria Math"/>
              </a:rPr>
              <a:t>  </a:t>
            </a:r>
            <a:r>
              <a:rPr dirty="0" smtClean="0" sz="800" spc="-25">
                <a:latin typeface="Cambria Math"/>
                <a:cs typeface="Cambria Math"/>
              </a:rPr>
              <a:t> </a:t>
            </a:r>
            <a:r>
              <a:rPr dirty="0" smtClean="0" baseline="27777" sz="1500" spc="690">
                <a:latin typeface="Cambria Math"/>
                <a:cs typeface="Cambria Math"/>
              </a:rPr>
              <a:t> </a:t>
            </a:r>
            <a:r>
              <a:rPr dirty="0" smtClean="0" baseline="20833" sz="1200" spc="450">
                <a:latin typeface="Cambria Math"/>
                <a:cs typeface="Cambria Math"/>
              </a:rPr>
              <a:t> </a:t>
            </a:r>
            <a:endParaRPr baseline="20833" sz="12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307207" y="2388361"/>
            <a:ext cx="729615" cy="3238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800" spc="420">
                <a:latin typeface="Cambria Math"/>
                <a:cs typeface="Cambria Math"/>
              </a:rPr>
              <a:t> </a:t>
            </a:r>
            <a:r>
              <a:rPr dirty="0" smtClean="0" sz="800" spc="300">
                <a:latin typeface="Cambria Math"/>
                <a:cs typeface="Cambria Math"/>
              </a:rPr>
              <a:t> </a:t>
            </a:r>
            <a:r>
              <a:rPr dirty="0" smtClean="0" sz="800" spc="405">
                <a:latin typeface="Cambria Math"/>
                <a:cs typeface="Cambria Math"/>
              </a:rPr>
              <a:t> </a:t>
            </a:r>
            <a:r>
              <a:rPr dirty="0" smtClean="0" sz="800" spc="300">
                <a:latin typeface="Cambria Math"/>
                <a:cs typeface="Cambria Math"/>
              </a:rPr>
              <a:t> </a:t>
            </a:r>
            <a:r>
              <a:rPr dirty="0" smtClean="0" sz="800" spc="155">
                <a:latin typeface="Cambria Math"/>
                <a:cs typeface="Cambria Math"/>
              </a:rPr>
              <a:t> </a:t>
            </a:r>
            <a:r>
              <a:rPr dirty="0" smtClean="0" sz="800" spc="409">
                <a:latin typeface="Cambria Math"/>
                <a:cs typeface="Cambria Math"/>
              </a:rPr>
              <a:t> </a:t>
            </a:r>
            <a:r>
              <a:rPr dirty="0" smtClean="0" sz="800" spc="300">
                <a:latin typeface="Cambria Math"/>
                <a:cs typeface="Cambria Math"/>
              </a:rPr>
              <a:t> </a:t>
            </a:r>
            <a:r>
              <a:rPr dirty="0" smtClean="0" sz="800" spc="405">
                <a:latin typeface="Cambria Math"/>
                <a:cs typeface="Cambria Math"/>
              </a:rPr>
              <a:t> </a:t>
            </a:r>
            <a:r>
              <a:rPr dirty="0" smtClean="0" sz="800" spc="420">
                <a:latin typeface="Cambria Math"/>
                <a:cs typeface="Cambria Math"/>
              </a:rPr>
              <a:t> </a:t>
            </a:r>
            <a:r>
              <a:rPr dirty="0" smtClean="0" sz="800" spc="285">
                <a:latin typeface="Cambria Math"/>
                <a:cs typeface="Cambria Math"/>
              </a:rPr>
              <a:t> </a:t>
            </a:r>
            <a:r>
              <a:rPr dirty="0" smtClean="0" sz="800" spc="155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904613" y="2170938"/>
            <a:ext cx="120650" cy="2355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libri"/>
                <a:cs typeface="Calibri"/>
              </a:rPr>
              <a:t>C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905379" y="3440302"/>
            <a:ext cx="118871" cy="0"/>
          </a:xfrm>
          <a:custGeom>
            <a:avLst/>
            <a:gdLst/>
            <a:ahLst/>
            <a:cxnLst/>
            <a:rect l="l" t="t" r="r" b="b"/>
            <a:pathLst>
              <a:path w="118871" h="0">
                <a:moveTo>
                  <a:pt x="0" y="0"/>
                </a:moveTo>
                <a:lnTo>
                  <a:pt x="118871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2741802" y="3177158"/>
            <a:ext cx="478790" cy="478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R="41910">
              <a:lnSpc>
                <a:spcPts val="1505"/>
              </a:lnSpc>
            </a:pPr>
            <a:r>
              <a:rPr dirty="0" smtClean="0" sz="1400" spc="52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ts val="950"/>
              </a:lnSpc>
              <a:spcBef>
                <a:spcPts val="12"/>
              </a:spcBef>
            </a:pPr>
            <a:endParaRPr sz="950"/>
          </a:p>
          <a:p>
            <a:pPr algn="ctr">
              <a:lnSpc>
                <a:spcPct val="100000"/>
              </a:lnSpc>
            </a:pPr>
            <a:r>
              <a:rPr dirty="0" smtClean="0" sz="1400" spc="495">
                <a:latin typeface="Cambria Math"/>
                <a:cs typeface="Cambria Math"/>
              </a:rPr>
              <a:t> </a:t>
            </a:r>
            <a:r>
              <a:rPr dirty="0" smtClean="0" sz="1400" spc="75">
                <a:latin typeface="Cambria Math"/>
                <a:cs typeface="Cambria Math"/>
              </a:rPr>
              <a:t> </a:t>
            </a:r>
            <a:r>
              <a:rPr dirty="0" smtClean="0" baseline="-37698" sz="2100" spc="877">
                <a:latin typeface="Cambria Math"/>
                <a:cs typeface="Cambria Math"/>
              </a:rPr>
              <a:t> </a:t>
            </a:r>
            <a:r>
              <a:rPr dirty="0" smtClean="0" baseline="-37698" sz="2100" spc="187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531234" y="3211703"/>
            <a:ext cx="1214120" cy="469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535">
                <a:latin typeface="Cambria Math"/>
                <a:cs typeface="Cambria Math"/>
              </a:rPr>
              <a:t> </a:t>
            </a:r>
            <a:r>
              <a:rPr dirty="0" smtClean="0" sz="1400" spc="465">
                <a:latin typeface="Cambria Math"/>
                <a:cs typeface="Cambria Math"/>
              </a:rPr>
              <a:t> </a:t>
            </a:r>
            <a:r>
              <a:rPr dirty="0" smtClean="0" sz="1400" spc="535">
                <a:latin typeface="Cambria Math"/>
                <a:cs typeface="Cambria Math"/>
              </a:rPr>
              <a:t> </a:t>
            </a:r>
            <a:r>
              <a:rPr dirty="0" smtClean="0" sz="1400" spc="465">
                <a:latin typeface="Cambria Math"/>
                <a:cs typeface="Cambria Math"/>
              </a:rPr>
              <a:t> </a:t>
            </a:r>
            <a:r>
              <a:rPr dirty="0" smtClean="0" sz="1400" spc="275">
                <a:latin typeface="Cambria Math"/>
                <a:cs typeface="Cambria Math"/>
              </a:rPr>
              <a:t> </a:t>
            </a:r>
            <a:r>
              <a:rPr dirty="0" smtClean="0" sz="1400" spc="535">
                <a:latin typeface="Cambria Math"/>
                <a:cs typeface="Cambria Math"/>
              </a:rPr>
              <a:t> </a:t>
            </a:r>
            <a:r>
              <a:rPr dirty="0" smtClean="0" sz="1400" spc="465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535">
                <a:latin typeface="Cambria Math"/>
                <a:cs typeface="Cambria Math"/>
              </a:rPr>
              <a:t> </a:t>
            </a:r>
            <a:r>
              <a:rPr dirty="0" smtClean="0" sz="1400" spc="465">
                <a:latin typeface="Cambria Math"/>
                <a:cs typeface="Cambria Math"/>
              </a:rPr>
              <a:t> </a:t>
            </a:r>
            <a:r>
              <a:rPr dirty="0" smtClean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570859" y="3312794"/>
            <a:ext cx="121348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200150" algn="l"/>
              </a:tabLst>
            </a:pPr>
            <a:r>
              <a:rPr dirty="0" smtClean="0" sz="1400" u="heavy">
                <a:latin typeface="Cambria Math"/>
                <a:cs typeface="Cambria Math"/>
              </a:rPr>
              <a:t> 	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3543934" y="3269614"/>
            <a:ext cx="1187500" cy="0"/>
          </a:xfrm>
          <a:custGeom>
            <a:avLst/>
            <a:gdLst/>
            <a:ahLst/>
            <a:cxnLst/>
            <a:rect l="l" t="t" r="r" b="b"/>
            <a:pathLst>
              <a:path w="1187500" h="0">
                <a:moveTo>
                  <a:pt x="0" y="0"/>
                </a:moveTo>
                <a:lnTo>
                  <a:pt x="1187500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3243198" y="3409822"/>
            <a:ext cx="1790700" cy="469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400685" algn="l"/>
                <a:tab pos="1777364" algn="l"/>
              </a:tabLst>
            </a:pPr>
            <a:r>
              <a:rPr dirty="0" smtClean="0" sz="1400" u="heavy">
                <a:latin typeface="Cambria Math"/>
                <a:cs typeface="Cambria Math"/>
              </a:rPr>
              <a:t> 	</a:t>
            </a:r>
            <a:r>
              <a:rPr dirty="0" smtClean="0" sz="1400" spc="465" u="heavy">
                <a:latin typeface="Cambria Math"/>
                <a:cs typeface="Cambria Math"/>
              </a:rPr>
              <a:t> </a:t>
            </a:r>
            <a:r>
              <a:rPr dirty="0" smtClean="0" sz="1400" spc="465" u="heavy">
                <a:latin typeface="Cambria Math"/>
                <a:cs typeface="Cambria Math"/>
              </a:rPr>
              <a:t> </a:t>
            </a:r>
            <a:r>
              <a:rPr dirty="0" smtClean="0" sz="1400" spc="5" u="heavy">
                <a:latin typeface="Cambria Math"/>
                <a:cs typeface="Cambria Math"/>
              </a:rPr>
              <a:t> </a:t>
            </a:r>
            <a:r>
              <a:rPr dirty="0" smtClean="0" sz="1400" spc="735" u="heavy">
                <a:latin typeface="Cambria Math"/>
                <a:cs typeface="Cambria Math"/>
              </a:rPr>
              <a:t> </a:t>
            </a:r>
            <a:r>
              <a:rPr dirty="0" smtClean="0" sz="1400" spc="735" u="heavy">
                <a:latin typeface="Cambria Math"/>
                <a:cs typeface="Cambria Math"/>
              </a:rPr>
              <a:t> </a:t>
            </a:r>
            <a:r>
              <a:rPr dirty="0" smtClean="0" sz="1400" spc="-5" u="heavy">
                <a:latin typeface="Cambria Math"/>
                <a:cs typeface="Cambria Math"/>
              </a:rPr>
              <a:t> </a:t>
            </a:r>
            <a:r>
              <a:rPr dirty="0" smtClean="0" sz="1400" spc="535" u="heavy">
                <a:latin typeface="Cambria Math"/>
                <a:cs typeface="Cambria Math"/>
              </a:rPr>
              <a:t> </a:t>
            </a:r>
            <a:r>
              <a:rPr dirty="0" smtClean="0" sz="1400" spc="465" u="heavy">
                <a:latin typeface="Cambria Math"/>
                <a:cs typeface="Cambria Math"/>
              </a:rPr>
              <a:t> </a:t>
            </a:r>
            <a:r>
              <a:rPr dirty="0" smtClean="0" sz="1400" spc="465" u="heavy">
                <a:latin typeface="Cambria Math"/>
                <a:cs typeface="Cambria Math"/>
              </a:rPr>
              <a:t> </a:t>
            </a:r>
            <a:r>
              <a:rPr dirty="0" smtClean="0" sz="1400" spc="5" u="heavy">
                <a:latin typeface="Cambria Math"/>
                <a:cs typeface="Cambria Math"/>
              </a:rPr>
              <a:t> </a:t>
            </a:r>
            <a:r>
              <a:rPr dirty="0" smtClean="0" sz="1400" spc="535" u="heavy">
                <a:latin typeface="Cambria Math"/>
                <a:cs typeface="Cambria Math"/>
              </a:rPr>
              <a:t> </a:t>
            </a:r>
            <a:r>
              <a:rPr dirty="0" smtClean="0" sz="1400" spc="465" u="heavy">
                <a:latin typeface="Cambria Math"/>
                <a:cs typeface="Cambria Math"/>
              </a:rPr>
              <a:t> </a:t>
            </a:r>
            <a:r>
              <a:rPr dirty="0" smtClean="0" sz="1400" spc="465" u="heavy">
                <a:latin typeface="Cambria Math"/>
                <a:cs typeface="Cambria Math"/>
              </a:rPr>
              <a:t> </a:t>
            </a:r>
            <a:r>
              <a:rPr dirty="0" smtClean="0" sz="1400" spc="650" u="heavy">
                <a:latin typeface="Cambria Math"/>
                <a:cs typeface="Cambria Math"/>
              </a:rPr>
              <a:t> </a:t>
            </a:r>
            <a:r>
              <a:rPr dirty="0" smtClean="0" sz="1400" spc="465" u="heavy">
                <a:latin typeface="Cambria Math"/>
                <a:cs typeface="Cambria Math"/>
              </a:rPr>
              <a:t> </a:t>
            </a:r>
            <a:r>
              <a:rPr dirty="0" smtClean="0" sz="1400" spc="465" u="heavy">
                <a:latin typeface="Cambria Math"/>
                <a:cs typeface="Cambria Math"/>
              </a:rPr>
              <a:t> 	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261486" y="3594227"/>
            <a:ext cx="1682750" cy="1549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-33730" sz="2100" spc="697">
                <a:latin typeface="Cambria Math"/>
                <a:cs typeface="Cambria Math"/>
              </a:rPr>
              <a:t> </a:t>
            </a:r>
            <a:r>
              <a:rPr dirty="0" smtClean="0" baseline="-33730" sz="2100" spc="-15">
                <a:latin typeface="Cambria Math"/>
                <a:cs typeface="Cambria Math"/>
              </a:rPr>
              <a:t> </a:t>
            </a:r>
            <a:r>
              <a:rPr dirty="0" smtClean="0" baseline="-33730" sz="2100" spc="1102">
                <a:latin typeface="Cambria Math"/>
                <a:cs typeface="Cambria Math"/>
              </a:rPr>
              <a:t> </a:t>
            </a:r>
            <a:r>
              <a:rPr dirty="0" smtClean="0" baseline="-33730" sz="2100" spc="-7">
                <a:latin typeface="Cambria Math"/>
                <a:cs typeface="Cambria Math"/>
              </a:rPr>
              <a:t> </a:t>
            </a:r>
            <a:r>
              <a:rPr dirty="0" smtClean="0" sz="1400" spc="535">
                <a:latin typeface="Cambria Math"/>
                <a:cs typeface="Cambria Math"/>
              </a:rPr>
              <a:t> </a:t>
            </a:r>
            <a:r>
              <a:rPr dirty="0" smtClean="0" sz="1400" spc="465">
                <a:latin typeface="Cambria Math"/>
                <a:cs typeface="Cambria Math"/>
              </a:rPr>
              <a:t> </a:t>
            </a:r>
            <a:r>
              <a:rPr dirty="0" smtClean="0" sz="1400" spc="535">
                <a:latin typeface="Cambria Math"/>
                <a:cs typeface="Cambria Math"/>
              </a:rPr>
              <a:t> </a:t>
            </a:r>
            <a:r>
              <a:rPr dirty="0" smtClean="0" sz="1400" spc="465">
                <a:latin typeface="Cambria Math"/>
                <a:cs typeface="Cambria Math"/>
              </a:rPr>
              <a:t> </a:t>
            </a:r>
            <a:r>
              <a:rPr dirty="0" smtClean="0" sz="1400" spc="275">
                <a:latin typeface="Cambria Math"/>
                <a:cs typeface="Cambria Math"/>
              </a:rPr>
              <a:t> </a:t>
            </a:r>
            <a:r>
              <a:rPr dirty="0" smtClean="0" sz="1400" spc="535">
                <a:latin typeface="Cambria Math"/>
                <a:cs typeface="Cambria Math"/>
              </a:rPr>
              <a:t> </a:t>
            </a:r>
            <a:r>
              <a:rPr dirty="0" smtClean="0" sz="1400" spc="465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535">
                <a:latin typeface="Cambria Math"/>
                <a:cs typeface="Cambria Math"/>
              </a:rPr>
              <a:t> </a:t>
            </a:r>
            <a:r>
              <a:rPr dirty="0" smtClean="0" sz="1400" spc="465">
                <a:latin typeface="Cambria Math"/>
                <a:cs typeface="Cambria Math"/>
              </a:rPr>
              <a:t> </a:t>
            </a:r>
            <a:r>
              <a:rPr dirty="0" smtClean="0" sz="1400" spc="270">
                <a:latin typeface="Cambria Math"/>
                <a:cs typeface="Cambria Math"/>
              </a:rPr>
              <a:t> </a:t>
            </a:r>
            <a:r>
              <a:rPr dirty="0" smtClean="0" sz="1400" spc="-75">
                <a:latin typeface="Cambria Math"/>
                <a:cs typeface="Cambria Math"/>
              </a:rPr>
              <a:t> </a:t>
            </a:r>
            <a:r>
              <a:rPr dirty="0" smtClean="0" baseline="-33730" sz="2100" spc="1064">
                <a:latin typeface="Cambria Math"/>
                <a:cs typeface="Cambria Math"/>
              </a:rPr>
              <a:t> </a:t>
            </a:r>
            <a:endParaRPr baseline="-33730" sz="210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671442" y="3792346"/>
            <a:ext cx="1013460" cy="469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465">
                <a:latin typeface="Cambria Math"/>
                <a:cs typeface="Cambria Math"/>
              </a:rPr>
              <a:t> </a:t>
            </a:r>
            <a:r>
              <a:rPr dirty="0" smtClean="0" sz="1400" spc="20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535">
                <a:latin typeface="Cambria Math"/>
                <a:cs typeface="Cambria Math"/>
              </a:rPr>
              <a:t> </a:t>
            </a:r>
            <a:r>
              <a:rPr dirty="0" smtClean="0" sz="1400" spc="465">
                <a:latin typeface="Cambria Math"/>
                <a:cs typeface="Cambria Math"/>
              </a:rPr>
              <a:t> 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535">
                <a:latin typeface="Cambria Math"/>
                <a:cs typeface="Cambria Math"/>
              </a:rPr>
              <a:t> </a:t>
            </a:r>
            <a:r>
              <a:rPr dirty="0" smtClean="0" sz="1400" spc="465">
                <a:latin typeface="Cambria Math"/>
                <a:cs typeface="Cambria Math"/>
              </a:rPr>
              <a:t> </a:t>
            </a:r>
            <a:r>
              <a:rPr dirty="0" smtClean="0" sz="1400" spc="650">
                <a:latin typeface="Cambria Math"/>
                <a:cs typeface="Cambria Math"/>
              </a:rPr>
              <a:t> </a:t>
            </a:r>
            <a:r>
              <a:rPr dirty="0" smtClean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907660" y="3612007"/>
            <a:ext cx="99060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35940" y="3936110"/>
            <a:ext cx="5406390" cy="25774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For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s</a:t>
            </a:r>
            <a:r>
              <a:rPr dirty="0" smtClean="0" sz="1400" spc="-1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gram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ine: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75"/>
              </a:spcBef>
            </a:pPr>
            <a:endParaRPr sz="1100"/>
          </a:p>
          <a:p>
            <a:pPr marL="927100" indent="-228600">
              <a:lnSpc>
                <a:spcPct val="100000"/>
              </a:lnSpc>
              <a:buFont typeface="Times New Roman"/>
              <a:buAutoNum type="arabicPeriod"/>
              <a:tabLst>
                <a:tab pos="92710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pen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sfer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00"/>
              </a:lnSpc>
              <a:spcBef>
                <a:spcPts val="24"/>
              </a:spcBef>
              <a:buFont typeface="Times New Roman"/>
              <a:buAutoNum type="arabicPeriod"/>
            </a:pPr>
            <a:endParaRPr sz="900"/>
          </a:p>
          <a:p>
            <a:pPr marL="927100" indent="-228600">
              <a:lnSpc>
                <a:spcPct val="100000"/>
              </a:lnSpc>
              <a:buFont typeface="Times New Roman"/>
              <a:buAutoNum type="arabicPeriod"/>
              <a:tabLst>
                <a:tab pos="927100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Feed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er 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00"/>
              </a:lnSpc>
              <a:spcBef>
                <a:spcPts val="36"/>
              </a:spcBef>
              <a:buFont typeface="Times New Roman"/>
              <a:buAutoNum type="arabicPeriod"/>
            </a:pPr>
            <a:endParaRPr sz="900"/>
          </a:p>
          <a:p>
            <a:pPr marL="927100" indent="-228600">
              <a:lnSpc>
                <a:spcPct val="100000"/>
              </a:lnSpc>
              <a:buFont typeface="Times New Roman"/>
              <a:buAutoNum type="arabicPeriod"/>
              <a:tabLst>
                <a:tab pos="927100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00"/>
              </a:lnSpc>
              <a:spcBef>
                <a:spcPts val="25"/>
              </a:spcBef>
              <a:buFont typeface="Times New Roman"/>
              <a:buAutoNum type="arabicPeriod"/>
            </a:pPr>
            <a:endParaRPr sz="900"/>
          </a:p>
          <a:p>
            <a:pPr marL="927100" indent="-228600">
              <a:lnSpc>
                <a:spcPct val="100000"/>
              </a:lnSpc>
              <a:buFont typeface="Times New Roman"/>
              <a:buAutoNum type="arabicPeriod"/>
              <a:tabLst>
                <a:tab pos="927100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fee</a:t>
            </a:r>
            <a:r>
              <a:rPr dirty="0" smtClean="0" sz="1400" spc="-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ba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00"/>
              </a:lnSpc>
              <a:spcBef>
                <a:spcPts val="36"/>
              </a:spcBef>
              <a:buFont typeface="Times New Roman"/>
              <a:buAutoNum type="arabicPeriod"/>
            </a:pPr>
            <a:endParaRPr sz="900"/>
          </a:p>
          <a:p>
            <a:pPr marL="927100" indent="-228600">
              <a:lnSpc>
                <a:spcPct val="100000"/>
              </a:lnSpc>
              <a:buFont typeface="Times New Roman"/>
              <a:buAutoNum type="arabicPeriod"/>
              <a:tabLst>
                <a:tab pos="927100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err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io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00"/>
              </a:lnSpc>
              <a:spcBef>
                <a:spcPts val="24"/>
              </a:spcBef>
              <a:buFont typeface="Times New Roman"/>
              <a:buAutoNum type="arabicPeriod"/>
            </a:pPr>
            <a:endParaRPr sz="900"/>
          </a:p>
          <a:p>
            <a:pPr marL="927100" indent="-228600">
              <a:lnSpc>
                <a:spcPct val="100000"/>
              </a:lnSpc>
              <a:buFont typeface="Times New Roman"/>
              <a:buAutoNum type="arabicPeriod"/>
              <a:tabLst>
                <a:tab pos="927100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cl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op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fer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00"/>
              </a:lnSpc>
              <a:spcBef>
                <a:spcPts val="35"/>
              </a:spcBef>
              <a:buFont typeface="Times New Roman"/>
              <a:buAutoNum type="arabicPeriod"/>
            </a:pPr>
            <a:endParaRPr sz="900"/>
          </a:p>
          <a:p>
            <a:pPr marL="927100" indent="-228600">
              <a:lnSpc>
                <a:spcPct val="100000"/>
              </a:lnSpc>
              <a:buFont typeface="Times New Roman"/>
              <a:buAutoNum type="arabicPeriod"/>
              <a:tabLst>
                <a:tab pos="927100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ic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35940" y="8502650"/>
            <a:ext cx="354139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So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uce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ia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ram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743584" y="735965"/>
            <a:ext cx="5486400" cy="914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2912745" y="2023236"/>
            <a:ext cx="1717675" cy="822959"/>
          </a:xfrm>
          <a:custGeom>
            <a:avLst/>
            <a:gdLst/>
            <a:ahLst/>
            <a:cxnLst/>
            <a:rect l="l" t="t" r="r" b="b"/>
            <a:pathLst>
              <a:path w="1717675" h="822959">
                <a:moveTo>
                  <a:pt x="0" y="822959"/>
                </a:moveTo>
                <a:lnTo>
                  <a:pt x="1717675" y="822959"/>
                </a:lnTo>
                <a:lnTo>
                  <a:pt x="1717675" y="0"/>
                </a:lnTo>
                <a:lnTo>
                  <a:pt x="0" y="0"/>
                </a:lnTo>
                <a:lnTo>
                  <a:pt x="0" y="822959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2690495" y="2260473"/>
            <a:ext cx="221615" cy="103377"/>
          </a:xfrm>
          <a:custGeom>
            <a:avLst/>
            <a:gdLst/>
            <a:ahLst/>
            <a:cxnLst/>
            <a:rect l="l" t="t" r="r" b="b"/>
            <a:pathLst>
              <a:path w="221615" h="103377">
                <a:moveTo>
                  <a:pt x="196505" y="51689"/>
                </a:moveTo>
                <a:lnTo>
                  <a:pt x="126618" y="92455"/>
                </a:lnTo>
                <a:lnTo>
                  <a:pt x="125603" y="96266"/>
                </a:lnTo>
                <a:lnTo>
                  <a:pt x="129159" y="102361"/>
                </a:lnTo>
                <a:lnTo>
                  <a:pt x="132969" y="103377"/>
                </a:lnTo>
                <a:lnTo>
                  <a:pt x="210724" y="58038"/>
                </a:lnTo>
                <a:lnTo>
                  <a:pt x="209042" y="58038"/>
                </a:lnTo>
                <a:lnTo>
                  <a:pt x="209042" y="57150"/>
                </a:lnTo>
                <a:lnTo>
                  <a:pt x="205867" y="57150"/>
                </a:lnTo>
                <a:lnTo>
                  <a:pt x="196505" y="51689"/>
                </a:lnTo>
                <a:close/>
              </a:path>
              <a:path w="221615" h="103377">
                <a:moveTo>
                  <a:pt x="185619" y="45338"/>
                </a:moveTo>
                <a:lnTo>
                  <a:pt x="0" y="45338"/>
                </a:lnTo>
                <a:lnTo>
                  <a:pt x="0" y="58038"/>
                </a:lnTo>
                <a:lnTo>
                  <a:pt x="185619" y="58038"/>
                </a:lnTo>
                <a:lnTo>
                  <a:pt x="196505" y="51689"/>
                </a:lnTo>
                <a:lnTo>
                  <a:pt x="185619" y="45338"/>
                </a:lnTo>
                <a:close/>
              </a:path>
              <a:path w="221615" h="103377">
                <a:moveTo>
                  <a:pt x="210724" y="45338"/>
                </a:moveTo>
                <a:lnTo>
                  <a:pt x="209042" y="45338"/>
                </a:lnTo>
                <a:lnTo>
                  <a:pt x="209042" y="58038"/>
                </a:lnTo>
                <a:lnTo>
                  <a:pt x="210724" y="58038"/>
                </a:lnTo>
                <a:lnTo>
                  <a:pt x="221615" y="51688"/>
                </a:lnTo>
                <a:lnTo>
                  <a:pt x="210724" y="45338"/>
                </a:lnTo>
                <a:close/>
              </a:path>
              <a:path w="221615" h="103377">
                <a:moveTo>
                  <a:pt x="205867" y="46227"/>
                </a:moveTo>
                <a:lnTo>
                  <a:pt x="196505" y="51689"/>
                </a:lnTo>
                <a:lnTo>
                  <a:pt x="205867" y="57150"/>
                </a:lnTo>
                <a:lnTo>
                  <a:pt x="205867" y="46227"/>
                </a:lnTo>
                <a:close/>
              </a:path>
              <a:path w="221615" h="103377">
                <a:moveTo>
                  <a:pt x="209042" y="46227"/>
                </a:moveTo>
                <a:lnTo>
                  <a:pt x="205867" y="46227"/>
                </a:lnTo>
                <a:lnTo>
                  <a:pt x="205867" y="57150"/>
                </a:lnTo>
                <a:lnTo>
                  <a:pt x="209042" y="57150"/>
                </a:lnTo>
                <a:lnTo>
                  <a:pt x="209042" y="46227"/>
                </a:lnTo>
                <a:close/>
              </a:path>
              <a:path w="221615" h="103377">
                <a:moveTo>
                  <a:pt x="132969" y="0"/>
                </a:moveTo>
                <a:lnTo>
                  <a:pt x="129159" y="1016"/>
                </a:lnTo>
                <a:lnTo>
                  <a:pt x="125603" y="7111"/>
                </a:lnTo>
                <a:lnTo>
                  <a:pt x="126618" y="10922"/>
                </a:lnTo>
                <a:lnTo>
                  <a:pt x="196505" y="51689"/>
                </a:lnTo>
                <a:lnTo>
                  <a:pt x="205867" y="46227"/>
                </a:lnTo>
                <a:lnTo>
                  <a:pt x="209042" y="46227"/>
                </a:lnTo>
                <a:lnTo>
                  <a:pt x="209042" y="45338"/>
                </a:lnTo>
                <a:lnTo>
                  <a:pt x="210724" y="45338"/>
                </a:lnTo>
                <a:lnTo>
                  <a:pt x="132969" y="0"/>
                </a:lnTo>
                <a:close/>
              </a:path>
            </a:pathLst>
          </a:custGeom>
          <a:solidFill>
            <a:srgbClr val="497DB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4631690" y="2256027"/>
            <a:ext cx="221614" cy="103377"/>
          </a:xfrm>
          <a:custGeom>
            <a:avLst/>
            <a:gdLst/>
            <a:ahLst/>
            <a:cxnLst/>
            <a:rect l="l" t="t" r="r" b="b"/>
            <a:pathLst>
              <a:path w="221614" h="103377">
                <a:moveTo>
                  <a:pt x="196505" y="51689"/>
                </a:moveTo>
                <a:lnTo>
                  <a:pt x="126619" y="92455"/>
                </a:lnTo>
                <a:lnTo>
                  <a:pt x="125602" y="96266"/>
                </a:lnTo>
                <a:lnTo>
                  <a:pt x="129159" y="102362"/>
                </a:lnTo>
                <a:lnTo>
                  <a:pt x="132969" y="103377"/>
                </a:lnTo>
                <a:lnTo>
                  <a:pt x="210724" y="58039"/>
                </a:lnTo>
                <a:lnTo>
                  <a:pt x="209042" y="58039"/>
                </a:lnTo>
                <a:lnTo>
                  <a:pt x="209042" y="57150"/>
                </a:lnTo>
                <a:lnTo>
                  <a:pt x="205867" y="57150"/>
                </a:lnTo>
                <a:lnTo>
                  <a:pt x="196505" y="51689"/>
                </a:lnTo>
                <a:close/>
              </a:path>
              <a:path w="221614" h="103377">
                <a:moveTo>
                  <a:pt x="185619" y="45339"/>
                </a:moveTo>
                <a:lnTo>
                  <a:pt x="0" y="45339"/>
                </a:lnTo>
                <a:lnTo>
                  <a:pt x="0" y="58039"/>
                </a:lnTo>
                <a:lnTo>
                  <a:pt x="185619" y="58039"/>
                </a:lnTo>
                <a:lnTo>
                  <a:pt x="196505" y="51689"/>
                </a:lnTo>
                <a:lnTo>
                  <a:pt x="185619" y="45339"/>
                </a:lnTo>
                <a:close/>
              </a:path>
              <a:path w="221614" h="103377">
                <a:moveTo>
                  <a:pt x="210724" y="45339"/>
                </a:moveTo>
                <a:lnTo>
                  <a:pt x="209042" y="45339"/>
                </a:lnTo>
                <a:lnTo>
                  <a:pt x="209042" y="58039"/>
                </a:lnTo>
                <a:lnTo>
                  <a:pt x="210724" y="58039"/>
                </a:lnTo>
                <a:lnTo>
                  <a:pt x="221614" y="51689"/>
                </a:lnTo>
                <a:lnTo>
                  <a:pt x="210724" y="45339"/>
                </a:lnTo>
                <a:close/>
              </a:path>
              <a:path w="221614" h="103377">
                <a:moveTo>
                  <a:pt x="205867" y="46227"/>
                </a:moveTo>
                <a:lnTo>
                  <a:pt x="196505" y="51689"/>
                </a:lnTo>
                <a:lnTo>
                  <a:pt x="205867" y="57150"/>
                </a:lnTo>
                <a:lnTo>
                  <a:pt x="205867" y="46227"/>
                </a:lnTo>
                <a:close/>
              </a:path>
              <a:path w="221614" h="103377">
                <a:moveTo>
                  <a:pt x="209042" y="46227"/>
                </a:moveTo>
                <a:lnTo>
                  <a:pt x="205867" y="46227"/>
                </a:lnTo>
                <a:lnTo>
                  <a:pt x="205867" y="57150"/>
                </a:lnTo>
                <a:lnTo>
                  <a:pt x="209042" y="57150"/>
                </a:lnTo>
                <a:lnTo>
                  <a:pt x="209042" y="46227"/>
                </a:lnTo>
                <a:close/>
              </a:path>
              <a:path w="221614" h="103377">
                <a:moveTo>
                  <a:pt x="132969" y="0"/>
                </a:moveTo>
                <a:lnTo>
                  <a:pt x="129159" y="1016"/>
                </a:lnTo>
                <a:lnTo>
                  <a:pt x="125602" y="7112"/>
                </a:lnTo>
                <a:lnTo>
                  <a:pt x="126619" y="10922"/>
                </a:lnTo>
                <a:lnTo>
                  <a:pt x="196505" y="51689"/>
                </a:lnTo>
                <a:lnTo>
                  <a:pt x="205867" y="46227"/>
                </a:lnTo>
                <a:lnTo>
                  <a:pt x="209042" y="46227"/>
                </a:lnTo>
                <a:lnTo>
                  <a:pt x="209042" y="45339"/>
                </a:lnTo>
                <a:lnTo>
                  <a:pt x="210724" y="45339"/>
                </a:lnTo>
                <a:lnTo>
                  <a:pt x="132969" y="0"/>
                </a:lnTo>
                <a:close/>
              </a:path>
            </a:pathLst>
          </a:custGeom>
          <a:solidFill>
            <a:srgbClr val="497DB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1351914" y="6675119"/>
            <a:ext cx="4819650" cy="165163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30" name="object 3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0351" y="921760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530351" y="925037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35940" y="5089778"/>
            <a:ext cx="2171065" cy="2355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libri"/>
                <a:cs typeface="Calibri"/>
              </a:rPr>
              <a:t>1.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pen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sfer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299584" y="5089778"/>
            <a:ext cx="15875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73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644009" y="5162422"/>
            <a:ext cx="290830" cy="36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350">
                <a:latin typeface="Cambria Math"/>
                <a:cs typeface="Cambria Math"/>
              </a:rPr>
              <a:t> </a:t>
            </a:r>
            <a:r>
              <a:rPr dirty="0" smtClean="0" sz="1000" spc="-10">
                <a:latin typeface="Cambria Math"/>
                <a:cs typeface="Cambria Math"/>
              </a:rPr>
              <a:t> </a:t>
            </a:r>
            <a:r>
              <a:rPr dirty="0" smtClean="0" sz="1000" spc="350">
                <a:latin typeface="Cambria Math"/>
                <a:cs typeface="Cambria Math"/>
              </a:rPr>
              <a:t> </a:t>
            </a:r>
            <a:r>
              <a:rPr dirty="0" smtClean="0" sz="1000" spc="49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80940" y="5357748"/>
            <a:ext cx="621665" cy="36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2777" sz="1500" spc="270">
                <a:latin typeface="Cambria Math"/>
                <a:cs typeface="Cambria Math"/>
              </a:rPr>
              <a:t> </a:t>
            </a:r>
            <a:r>
              <a:rPr dirty="0" smtClean="0" sz="1000" spc="350">
                <a:latin typeface="Cambria Math"/>
                <a:cs typeface="Cambria Math"/>
              </a:rPr>
              <a:t> </a:t>
            </a:r>
            <a:r>
              <a:rPr dirty="0" smtClean="0" sz="1000" spc="505">
                <a:latin typeface="Cambria Math"/>
                <a:cs typeface="Cambria Math"/>
              </a:rPr>
              <a:t> </a:t>
            </a:r>
            <a:r>
              <a:rPr dirty="0" smtClean="0" sz="1000" spc="525">
                <a:latin typeface="Cambria Math"/>
                <a:cs typeface="Cambria Math"/>
              </a:rPr>
              <a:t> </a:t>
            </a:r>
            <a:r>
              <a:rPr dirty="0" smtClean="0" baseline="2777" sz="1500" spc="270">
                <a:latin typeface="Cambria Math"/>
                <a:cs typeface="Cambria Math"/>
              </a:rPr>
              <a:t> </a:t>
            </a:r>
            <a:r>
              <a:rPr dirty="0" smtClean="0" sz="1000" spc="280">
                <a:latin typeface="Cambria Math"/>
                <a:cs typeface="Cambria Math"/>
              </a:rPr>
              <a:t> </a:t>
            </a:r>
            <a:r>
              <a:rPr dirty="0" smtClean="0" sz="1000" spc="505">
                <a:latin typeface="Cambria Math"/>
                <a:cs typeface="Cambria Math"/>
              </a:rPr>
              <a:t> </a:t>
            </a:r>
            <a:r>
              <a:rPr dirty="0" smtClean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493640" y="5217286"/>
            <a:ext cx="595884" cy="0"/>
          </a:xfrm>
          <a:custGeom>
            <a:avLst/>
            <a:gdLst/>
            <a:ahLst/>
            <a:cxnLst/>
            <a:rect l="l" t="t" r="r" b="b"/>
            <a:pathLst>
              <a:path w="595884" h="0">
                <a:moveTo>
                  <a:pt x="0" y="0"/>
                </a:moveTo>
                <a:lnTo>
                  <a:pt x="595884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535940" y="5949569"/>
            <a:ext cx="2477770" cy="2355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libri"/>
                <a:cs typeface="Calibri"/>
              </a:rPr>
              <a:t>2.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Feed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sfer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302633" y="5949569"/>
            <a:ext cx="15875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73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733925" y="5895213"/>
            <a:ext cx="116839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49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483989" y="6217284"/>
            <a:ext cx="622935" cy="36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2777" sz="1500" spc="270">
                <a:latin typeface="Cambria Math"/>
                <a:cs typeface="Cambria Math"/>
              </a:rPr>
              <a:t> </a:t>
            </a:r>
            <a:r>
              <a:rPr dirty="0" smtClean="0" sz="1000" spc="365">
                <a:latin typeface="Cambria Math"/>
                <a:cs typeface="Cambria Math"/>
              </a:rPr>
              <a:t> </a:t>
            </a:r>
            <a:r>
              <a:rPr dirty="0" smtClean="0" sz="1000" spc="505">
                <a:latin typeface="Cambria Math"/>
                <a:cs typeface="Cambria Math"/>
              </a:rPr>
              <a:t> </a:t>
            </a:r>
            <a:r>
              <a:rPr dirty="0" smtClean="0" sz="1000" spc="525">
                <a:latin typeface="Cambria Math"/>
                <a:cs typeface="Cambria Math"/>
              </a:rPr>
              <a:t> </a:t>
            </a:r>
            <a:r>
              <a:rPr dirty="0" smtClean="0" baseline="2777" sz="1500" spc="270">
                <a:latin typeface="Cambria Math"/>
                <a:cs typeface="Cambria Math"/>
              </a:rPr>
              <a:t> </a:t>
            </a:r>
            <a:r>
              <a:rPr dirty="0" smtClean="0" sz="1000" spc="280">
                <a:latin typeface="Cambria Math"/>
                <a:cs typeface="Cambria Math"/>
              </a:rPr>
              <a:t> </a:t>
            </a:r>
            <a:r>
              <a:rPr dirty="0" smtClean="0" sz="1000" spc="505">
                <a:latin typeface="Cambria Math"/>
                <a:cs typeface="Cambria Math"/>
              </a:rPr>
              <a:t> </a:t>
            </a:r>
            <a:r>
              <a:rPr dirty="0" smtClean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496689" y="6077077"/>
            <a:ext cx="595884" cy="0"/>
          </a:xfrm>
          <a:custGeom>
            <a:avLst/>
            <a:gdLst/>
            <a:ahLst/>
            <a:cxnLst/>
            <a:rect l="l" t="t" r="r" b="b"/>
            <a:pathLst>
              <a:path w="595884" h="0">
                <a:moveTo>
                  <a:pt x="0" y="0"/>
                </a:moveTo>
                <a:lnTo>
                  <a:pt x="595884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535940" y="6633844"/>
            <a:ext cx="1033144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5">
                <a:latin typeface="Times New Roman"/>
                <a:cs typeface="Times New Roman"/>
              </a:rPr>
              <a:t>3</a:t>
            </a:r>
            <a:r>
              <a:rPr dirty="0" smtClean="0" sz="1400" spc="-5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263009" y="6583044"/>
            <a:ext cx="196215" cy="2851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800" spc="944">
                <a:latin typeface="Cambria Math"/>
                <a:cs typeface="Cambria Math"/>
              </a:rPr>
              <a:t> </a:t>
            </a:r>
            <a:endParaRPr sz="18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006721" y="6385686"/>
            <a:ext cx="132715" cy="1720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50" spc="610">
                <a:latin typeface="Cambria Math"/>
                <a:cs typeface="Cambria Math"/>
              </a:rPr>
              <a:t> </a:t>
            </a:r>
            <a:endParaRPr sz="105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740021" y="6700392"/>
            <a:ext cx="669925" cy="387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2645" sz="1575" spc="315">
                <a:latin typeface="Cambria Math"/>
                <a:cs typeface="Cambria Math"/>
              </a:rPr>
              <a:t> </a:t>
            </a:r>
            <a:r>
              <a:rPr dirty="0" smtClean="0" sz="1050" spc="390">
                <a:latin typeface="Cambria Math"/>
                <a:cs typeface="Cambria Math"/>
              </a:rPr>
              <a:t> </a:t>
            </a:r>
            <a:r>
              <a:rPr dirty="0" smtClean="0" sz="1050" spc="555">
                <a:latin typeface="Cambria Math"/>
                <a:cs typeface="Cambria Math"/>
              </a:rPr>
              <a:t> </a:t>
            </a:r>
            <a:r>
              <a:rPr dirty="0" smtClean="0" sz="1050" spc="605">
                <a:latin typeface="Cambria Math"/>
                <a:cs typeface="Cambria Math"/>
              </a:rPr>
              <a:t> </a:t>
            </a:r>
            <a:r>
              <a:rPr dirty="0" smtClean="0" baseline="2645" sz="1575" spc="292">
                <a:latin typeface="Cambria Math"/>
                <a:cs typeface="Cambria Math"/>
              </a:rPr>
              <a:t> </a:t>
            </a:r>
            <a:r>
              <a:rPr dirty="0" smtClean="0" sz="1050" spc="285">
                <a:latin typeface="Cambria Math"/>
                <a:cs typeface="Cambria Math"/>
              </a:rPr>
              <a:t> </a:t>
            </a:r>
            <a:r>
              <a:rPr dirty="0" smtClean="0" sz="1050" spc="555">
                <a:latin typeface="Cambria Math"/>
                <a:cs typeface="Cambria Math"/>
              </a:rPr>
              <a:t> </a:t>
            </a:r>
            <a:r>
              <a:rPr dirty="0" smtClean="0" sz="1050" spc="395">
                <a:latin typeface="Cambria Math"/>
                <a:cs typeface="Cambria Math"/>
              </a:rPr>
              <a:t> </a:t>
            </a:r>
            <a:endParaRPr sz="1050">
              <a:latin typeface="Cambria Math"/>
              <a:cs typeface="Cambria Math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4752721" y="6568566"/>
            <a:ext cx="641908" cy="0"/>
          </a:xfrm>
          <a:custGeom>
            <a:avLst/>
            <a:gdLst/>
            <a:ahLst/>
            <a:cxnLst/>
            <a:rect l="l" t="t" r="r" b="b"/>
            <a:pathLst>
              <a:path w="641908" h="0">
                <a:moveTo>
                  <a:pt x="0" y="0"/>
                </a:moveTo>
                <a:lnTo>
                  <a:pt x="641908" y="0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4519040" y="6954901"/>
            <a:ext cx="466725" cy="444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465">
                <a:latin typeface="Cambria Math"/>
                <a:cs typeface="Cambria Math"/>
              </a:rPr>
              <a:t> </a:t>
            </a:r>
            <a:r>
              <a:rPr dirty="0" smtClean="0" sz="1300" spc="650">
                <a:latin typeface="Cambria Math"/>
                <a:cs typeface="Cambria Math"/>
              </a:rPr>
              <a:t> </a:t>
            </a:r>
            <a:r>
              <a:rPr dirty="0" smtClean="0" sz="1300" spc="465">
                <a:latin typeface="Cambria Math"/>
                <a:cs typeface="Cambria Math"/>
              </a:rPr>
              <a:t> </a:t>
            </a:r>
            <a:r>
              <a:rPr dirty="0" smtClean="0" sz="1300" spc="-30">
                <a:latin typeface="Cambria Math"/>
                <a:cs typeface="Cambria Math"/>
              </a:rPr>
              <a:t> </a:t>
            </a:r>
            <a:r>
              <a:rPr dirty="0" smtClean="0" sz="1300" spc="459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226558" y="6724015"/>
            <a:ext cx="132715" cy="1720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50" spc="610">
                <a:latin typeface="Cambria Math"/>
                <a:cs typeface="Cambria Math"/>
              </a:rPr>
              <a:t> </a:t>
            </a:r>
            <a:endParaRPr sz="105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959477" y="7038720"/>
            <a:ext cx="669925" cy="387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2645" sz="1575" spc="315">
                <a:latin typeface="Cambria Math"/>
                <a:cs typeface="Cambria Math"/>
              </a:rPr>
              <a:t> </a:t>
            </a:r>
            <a:r>
              <a:rPr dirty="0" smtClean="0" sz="1050" spc="390">
                <a:latin typeface="Cambria Math"/>
                <a:cs typeface="Cambria Math"/>
              </a:rPr>
              <a:t> </a:t>
            </a:r>
            <a:r>
              <a:rPr dirty="0" smtClean="0" sz="1050" spc="560">
                <a:latin typeface="Cambria Math"/>
                <a:cs typeface="Cambria Math"/>
              </a:rPr>
              <a:t> </a:t>
            </a:r>
            <a:r>
              <a:rPr dirty="0" smtClean="0" sz="1050" spc="605">
                <a:latin typeface="Cambria Math"/>
                <a:cs typeface="Cambria Math"/>
              </a:rPr>
              <a:t> </a:t>
            </a:r>
            <a:r>
              <a:rPr dirty="0" smtClean="0" baseline="2645" sz="1575" spc="292">
                <a:latin typeface="Cambria Math"/>
                <a:cs typeface="Cambria Math"/>
              </a:rPr>
              <a:t> </a:t>
            </a:r>
            <a:r>
              <a:rPr dirty="0" smtClean="0" sz="1050" spc="295">
                <a:latin typeface="Cambria Math"/>
                <a:cs typeface="Cambria Math"/>
              </a:rPr>
              <a:t> </a:t>
            </a:r>
            <a:r>
              <a:rPr dirty="0" smtClean="0" sz="1050" spc="545">
                <a:latin typeface="Cambria Math"/>
                <a:cs typeface="Cambria Math"/>
              </a:rPr>
              <a:t> </a:t>
            </a:r>
            <a:r>
              <a:rPr dirty="0" smtClean="0" sz="1050" spc="395">
                <a:latin typeface="Cambria Math"/>
                <a:cs typeface="Cambria Math"/>
              </a:rPr>
              <a:t> </a:t>
            </a:r>
            <a:endParaRPr sz="1050">
              <a:latin typeface="Cambria Math"/>
              <a:cs typeface="Cambria Math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4972177" y="6906894"/>
            <a:ext cx="641908" cy="0"/>
          </a:xfrm>
          <a:custGeom>
            <a:avLst/>
            <a:gdLst/>
            <a:ahLst/>
            <a:cxnLst/>
            <a:rect l="l" t="t" r="r" b="b"/>
            <a:pathLst>
              <a:path w="641908" h="0">
                <a:moveTo>
                  <a:pt x="0" y="0"/>
                </a:moveTo>
                <a:lnTo>
                  <a:pt x="641908" y="0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4508880" y="6746113"/>
            <a:ext cx="1128064" cy="0"/>
          </a:xfrm>
          <a:custGeom>
            <a:avLst/>
            <a:gdLst/>
            <a:ahLst/>
            <a:cxnLst/>
            <a:rect l="l" t="t" r="r" b="b"/>
            <a:pathLst>
              <a:path w="1128064" h="0">
                <a:moveTo>
                  <a:pt x="0" y="0"/>
                </a:moveTo>
                <a:lnTo>
                  <a:pt x="1128064" y="0"/>
                </a:lnTo>
              </a:path>
            </a:pathLst>
          </a:custGeom>
          <a:ln w="1650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535940" y="7783321"/>
            <a:ext cx="121602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4.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fe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db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ck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io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3760596" y="7757668"/>
            <a:ext cx="592836" cy="0"/>
          </a:xfrm>
          <a:custGeom>
            <a:avLst/>
            <a:gdLst/>
            <a:ahLst/>
            <a:cxnLst/>
            <a:rect l="l" t="t" r="r" b="b"/>
            <a:pathLst>
              <a:path w="592836" h="0">
                <a:moveTo>
                  <a:pt x="0" y="0"/>
                </a:moveTo>
                <a:lnTo>
                  <a:pt x="592836" y="0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3295015" y="7758938"/>
            <a:ext cx="1304925" cy="2584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465455" algn="l"/>
                <a:tab pos="1291590" algn="l"/>
              </a:tabLst>
            </a:pPr>
            <a:r>
              <a:rPr dirty="0" smtClean="0" baseline="-24691" sz="2700" spc="1417">
                <a:latin typeface="Cambria Math"/>
                <a:cs typeface="Cambria Math"/>
              </a:rPr>
              <a:t> </a:t>
            </a:r>
            <a:r>
              <a:rPr dirty="0" smtClean="0" baseline="-24691" sz="2700" spc="-37">
                <a:latin typeface="Cambria Math"/>
                <a:cs typeface="Cambria Math"/>
              </a:rPr>
              <a:t> </a:t>
            </a:r>
            <a:r>
              <a:rPr dirty="0" smtClean="0" sz="800" spc="0" u="heavy">
                <a:latin typeface="Cambria Math"/>
                <a:cs typeface="Cambria Math"/>
              </a:rPr>
              <a:t> 	</a:t>
            </a:r>
            <a:r>
              <a:rPr dirty="0" smtClean="0" sz="800" spc="20" u="heavy">
                <a:latin typeface="Cambria Math"/>
                <a:cs typeface="Cambria Math"/>
              </a:rPr>
              <a:t>(</a:t>
            </a:r>
            <a:r>
              <a:rPr dirty="0" smtClean="0" sz="1050" spc="350" u="heavy">
                <a:latin typeface="Cambria Math"/>
                <a:cs typeface="Cambria Math"/>
              </a:rPr>
              <a:t> </a:t>
            </a:r>
            <a:r>
              <a:rPr dirty="0" smtClean="0" sz="1050" spc="350" u="heavy">
                <a:latin typeface="Cambria Math"/>
                <a:cs typeface="Cambria Math"/>
              </a:rPr>
              <a:t> </a:t>
            </a:r>
            <a:r>
              <a:rPr dirty="0" smtClean="0" sz="1050" spc="545" u="heavy">
                <a:latin typeface="Cambria Math"/>
                <a:cs typeface="Cambria Math"/>
              </a:rPr>
              <a:t> </a:t>
            </a:r>
            <a:r>
              <a:rPr dirty="0" smtClean="0" sz="1050" spc="500" u="heavy">
                <a:latin typeface="Cambria Math"/>
                <a:cs typeface="Cambria Math"/>
              </a:rPr>
              <a:t> </a:t>
            </a:r>
            <a:r>
              <a:rPr dirty="0" smtClean="0" sz="800" spc="20" u="heavy">
                <a:latin typeface="Cambria Math"/>
                <a:cs typeface="Cambria Math"/>
              </a:rPr>
              <a:t>)</a:t>
            </a:r>
            <a:r>
              <a:rPr dirty="0" smtClean="0" sz="1050" spc="254" u="heavy">
                <a:latin typeface="Cambria Math"/>
                <a:cs typeface="Cambria Math"/>
              </a:rPr>
              <a:t> </a:t>
            </a:r>
            <a:r>
              <a:rPr dirty="0" smtClean="0" sz="1050" spc="254" u="heavy">
                <a:latin typeface="Cambria Math"/>
                <a:cs typeface="Cambria Math"/>
              </a:rPr>
              <a:t> </a:t>
            </a:r>
            <a:r>
              <a:rPr dirty="0" smtClean="0" sz="1050" spc="545" u="heavy">
                <a:latin typeface="Cambria Math"/>
                <a:cs typeface="Cambria Math"/>
              </a:rPr>
              <a:t> </a:t>
            </a:r>
            <a:r>
              <a:rPr dirty="0" smtClean="0" sz="1050" spc="350" u="heavy">
                <a:latin typeface="Cambria Math"/>
                <a:cs typeface="Cambria Math"/>
              </a:rPr>
              <a:t> </a:t>
            </a:r>
            <a:r>
              <a:rPr dirty="0" smtClean="0" sz="1050" spc="350" u="heavy">
                <a:latin typeface="Cambria Math"/>
                <a:cs typeface="Cambria Math"/>
              </a:rPr>
              <a:t> 	</a:t>
            </a:r>
            <a:endParaRPr sz="1050">
              <a:latin typeface="Cambria Math"/>
              <a:cs typeface="Cambria Math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909440" y="7718806"/>
            <a:ext cx="295910" cy="387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50" spc="350">
                <a:latin typeface="Cambria Math"/>
                <a:cs typeface="Cambria Math"/>
              </a:rPr>
              <a:t> </a:t>
            </a:r>
            <a:r>
              <a:rPr dirty="0" smtClean="0" sz="1050" spc="-25">
                <a:latin typeface="Cambria Math"/>
                <a:cs typeface="Cambria Math"/>
              </a:rPr>
              <a:t> </a:t>
            </a:r>
            <a:r>
              <a:rPr dirty="0" smtClean="0" sz="1050" spc="350">
                <a:latin typeface="Cambria Math"/>
                <a:cs typeface="Cambria Math"/>
              </a:rPr>
              <a:t> </a:t>
            </a:r>
            <a:r>
              <a:rPr dirty="0" smtClean="0" sz="1050" spc="505">
                <a:latin typeface="Cambria Math"/>
                <a:cs typeface="Cambria Math"/>
              </a:rPr>
              <a:t> </a:t>
            </a:r>
            <a:endParaRPr sz="1050">
              <a:latin typeface="Cambria Math"/>
              <a:cs typeface="Cambria Math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531234" y="8092185"/>
            <a:ext cx="457200" cy="444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685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r>
              <a:rPr dirty="0" smtClean="0" sz="1300" spc="-30">
                <a:latin typeface="Cambria Math"/>
                <a:cs typeface="Cambria Math"/>
              </a:rPr>
              <a:t> </a:t>
            </a:r>
            <a:r>
              <a:rPr dirty="0" smtClean="0" sz="1300" spc="43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962780" y="7884159"/>
            <a:ext cx="621030" cy="3117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R="1905">
              <a:lnSpc>
                <a:spcPct val="100000"/>
              </a:lnSpc>
            </a:pPr>
            <a:r>
              <a:rPr dirty="0" smtClean="0" sz="1050" spc="505">
                <a:latin typeface="Cambria Math"/>
                <a:cs typeface="Cambria Math"/>
              </a:rPr>
              <a:t> </a:t>
            </a:r>
            <a:endParaRPr sz="1050">
              <a:latin typeface="Cambria Math"/>
              <a:cs typeface="Cambria Math"/>
            </a:endParaRPr>
          </a:p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dirty="0" smtClean="0" sz="800" spc="20">
                <a:latin typeface="Cambria Math"/>
                <a:cs typeface="Cambria Math"/>
              </a:rPr>
              <a:t>(</a:t>
            </a:r>
            <a:r>
              <a:rPr dirty="0" smtClean="0" sz="1050" spc="350">
                <a:latin typeface="Cambria Math"/>
                <a:cs typeface="Cambria Math"/>
              </a:rPr>
              <a:t> </a:t>
            </a:r>
            <a:r>
              <a:rPr dirty="0" smtClean="0" sz="1050" spc="555">
                <a:latin typeface="Cambria Math"/>
                <a:cs typeface="Cambria Math"/>
              </a:rPr>
              <a:t> </a:t>
            </a:r>
            <a:r>
              <a:rPr dirty="0" smtClean="0" sz="1050" spc="500">
                <a:latin typeface="Cambria Math"/>
                <a:cs typeface="Cambria Math"/>
              </a:rPr>
              <a:t> </a:t>
            </a:r>
            <a:r>
              <a:rPr dirty="0" smtClean="0" sz="800" spc="20">
                <a:latin typeface="Cambria Math"/>
                <a:cs typeface="Cambria Math"/>
              </a:rPr>
              <a:t>)</a:t>
            </a:r>
            <a:r>
              <a:rPr dirty="0" smtClean="0" sz="1050" spc="245">
                <a:latin typeface="Cambria Math"/>
                <a:cs typeface="Cambria Math"/>
              </a:rPr>
              <a:t> </a:t>
            </a:r>
            <a:r>
              <a:rPr dirty="0" smtClean="0" sz="1050" spc="555">
                <a:latin typeface="Cambria Math"/>
                <a:cs typeface="Cambria Math"/>
              </a:rPr>
              <a:t> </a:t>
            </a:r>
            <a:r>
              <a:rPr dirty="0" smtClean="0" sz="1050" spc="350">
                <a:latin typeface="Cambria Math"/>
                <a:cs typeface="Cambria Math"/>
              </a:rPr>
              <a:t> </a:t>
            </a:r>
            <a:endParaRPr sz="1050">
              <a:latin typeface="Cambria Math"/>
              <a:cs typeface="Cambria Math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3975480" y="8056371"/>
            <a:ext cx="592836" cy="0"/>
          </a:xfrm>
          <a:custGeom>
            <a:avLst/>
            <a:gdLst/>
            <a:ahLst/>
            <a:cxnLst/>
            <a:rect l="l" t="t" r="r" b="b"/>
            <a:pathLst>
              <a:path w="592836" h="0">
                <a:moveTo>
                  <a:pt x="0" y="0"/>
                </a:moveTo>
                <a:lnTo>
                  <a:pt x="592836" y="0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535940" y="8443214"/>
            <a:ext cx="91948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5.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err</a:t>
            </a:r>
            <a:r>
              <a:rPr dirty="0" smtClean="0" sz="1400" spc="-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 ra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215767" y="8392414"/>
            <a:ext cx="196215" cy="2851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800" spc="944">
                <a:latin typeface="Cambria Math"/>
                <a:cs typeface="Cambria Math"/>
              </a:rPr>
              <a:t> </a:t>
            </a:r>
            <a:endParaRPr sz="1800">
              <a:latin typeface="Cambria Math"/>
              <a:cs typeface="Cambria Math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942969" y="8321802"/>
            <a:ext cx="121285" cy="2095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459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450463" y="8764269"/>
            <a:ext cx="465455" cy="444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450">
                <a:latin typeface="Cambria Math"/>
                <a:cs typeface="Cambria Math"/>
              </a:rPr>
              <a:t> </a:t>
            </a:r>
            <a:r>
              <a:rPr dirty="0" smtClean="0" sz="1300" spc="650">
                <a:latin typeface="Cambria Math"/>
                <a:cs typeface="Cambria Math"/>
              </a:rPr>
              <a:t> </a:t>
            </a:r>
            <a:r>
              <a:rPr dirty="0" smtClean="0" sz="1300" spc="465">
                <a:latin typeface="Cambria Math"/>
                <a:cs typeface="Cambria Math"/>
              </a:rPr>
              <a:t> </a:t>
            </a:r>
            <a:r>
              <a:rPr dirty="0" smtClean="0" sz="1300" spc="-30">
                <a:latin typeface="Cambria Math"/>
                <a:cs typeface="Cambria Math"/>
              </a:rPr>
              <a:t> </a:t>
            </a:r>
            <a:r>
              <a:rPr dirty="0" smtClean="0" sz="1300" spc="459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157853" y="8533383"/>
            <a:ext cx="132715" cy="1720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50" spc="610">
                <a:latin typeface="Cambria Math"/>
                <a:cs typeface="Cambria Math"/>
              </a:rPr>
              <a:t> </a:t>
            </a:r>
            <a:endParaRPr sz="1050">
              <a:latin typeface="Cambria Math"/>
              <a:cs typeface="Cambria Math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891153" y="8848038"/>
            <a:ext cx="668020" cy="387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2645" sz="1575" spc="315">
                <a:latin typeface="Cambria Math"/>
                <a:cs typeface="Cambria Math"/>
              </a:rPr>
              <a:t> </a:t>
            </a:r>
            <a:r>
              <a:rPr dirty="0" smtClean="0" sz="1050" spc="390">
                <a:latin typeface="Cambria Math"/>
                <a:cs typeface="Cambria Math"/>
              </a:rPr>
              <a:t> </a:t>
            </a:r>
            <a:r>
              <a:rPr dirty="0" smtClean="0" sz="1050" spc="555">
                <a:latin typeface="Cambria Math"/>
                <a:cs typeface="Cambria Math"/>
              </a:rPr>
              <a:t> </a:t>
            </a:r>
            <a:r>
              <a:rPr dirty="0" smtClean="0" sz="1050" spc="590">
                <a:latin typeface="Cambria Math"/>
                <a:cs typeface="Cambria Math"/>
              </a:rPr>
              <a:t> </a:t>
            </a:r>
            <a:r>
              <a:rPr dirty="0" smtClean="0" baseline="2645" sz="1575" spc="315">
                <a:latin typeface="Cambria Math"/>
                <a:cs typeface="Cambria Math"/>
              </a:rPr>
              <a:t> </a:t>
            </a:r>
            <a:r>
              <a:rPr dirty="0" smtClean="0" sz="1050" spc="280">
                <a:latin typeface="Cambria Math"/>
                <a:cs typeface="Cambria Math"/>
              </a:rPr>
              <a:t> </a:t>
            </a:r>
            <a:r>
              <a:rPr dirty="0" smtClean="0" sz="1050" spc="545">
                <a:latin typeface="Cambria Math"/>
                <a:cs typeface="Cambria Math"/>
              </a:rPr>
              <a:t> </a:t>
            </a:r>
            <a:r>
              <a:rPr dirty="0" smtClean="0" sz="1050" spc="395">
                <a:latin typeface="Cambria Math"/>
                <a:cs typeface="Cambria Math"/>
              </a:rPr>
              <a:t> </a:t>
            </a:r>
            <a:endParaRPr sz="1050">
              <a:latin typeface="Cambria Math"/>
              <a:cs typeface="Cambria Math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3903853" y="8716264"/>
            <a:ext cx="641603" cy="0"/>
          </a:xfrm>
          <a:custGeom>
            <a:avLst/>
            <a:gdLst/>
            <a:ahLst/>
            <a:cxnLst/>
            <a:rect l="l" t="t" r="r" b="b"/>
            <a:pathLst>
              <a:path w="641603" h="0">
                <a:moveTo>
                  <a:pt x="0" y="0"/>
                </a:moveTo>
                <a:lnTo>
                  <a:pt x="641603" y="0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" name="object 38"/>
          <p:cNvSpPr/>
          <p:nvPr/>
        </p:nvSpPr>
        <p:spPr>
          <a:xfrm>
            <a:off x="3463163" y="8555481"/>
            <a:ext cx="1082344" cy="0"/>
          </a:xfrm>
          <a:custGeom>
            <a:avLst/>
            <a:gdLst/>
            <a:ahLst/>
            <a:cxnLst/>
            <a:rect l="l" t="t" r="r" b="b"/>
            <a:pathLst>
              <a:path w="1082344" h="0">
                <a:moveTo>
                  <a:pt x="0" y="0"/>
                </a:moveTo>
                <a:lnTo>
                  <a:pt x="1082344" y="0"/>
                </a:lnTo>
              </a:path>
            </a:pathLst>
          </a:custGeom>
          <a:ln w="1651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" name="object 39"/>
          <p:cNvSpPr/>
          <p:nvPr/>
        </p:nvSpPr>
        <p:spPr>
          <a:xfrm>
            <a:off x="1083944" y="1173225"/>
            <a:ext cx="5185409" cy="14696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" name="object 40"/>
          <p:cNvSpPr/>
          <p:nvPr/>
        </p:nvSpPr>
        <p:spPr>
          <a:xfrm>
            <a:off x="3337305" y="1003642"/>
            <a:ext cx="1652397" cy="659676"/>
          </a:xfrm>
          <a:custGeom>
            <a:avLst/>
            <a:gdLst/>
            <a:ahLst/>
            <a:cxnLst/>
            <a:rect l="l" t="t" r="r" b="b"/>
            <a:pathLst>
              <a:path w="1652397" h="659676">
                <a:moveTo>
                  <a:pt x="0" y="659676"/>
                </a:moveTo>
                <a:lnTo>
                  <a:pt x="1652397" y="659676"/>
                </a:lnTo>
                <a:lnTo>
                  <a:pt x="1652397" y="0"/>
                </a:lnTo>
                <a:lnTo>
                  <a:pt x="0" y="0"/>
                </a:lnTo>
                <a:lnTo>
                  <a:pt x="0" y="659676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" name="object 41"/>
          <p:cNvSpPr/>
          <p:nvPr/>
        </p:nvSpPr>
        <p:spPr>
          <a:xfrm>
            <a:off x="3337305" y="1003642"/>
            <a:ext cx="1652397" cy="659676"/>
          </a:xfrm>
          <a:custGeom>
            <a:avLst/>
            <a:gdLst/>
            <a:ahLst/>
            <a:cxnLst/>
            <a:rect l="l" t="t" r="r" b="b"/>
            <a:pathLst>
              <a:path w="1652397" h="659676">
                <a:moveTo>
                  <a:pt x="0" y="659676"/>
                </a:moveTo>
                <a:lnTo>
                  <a:pt x="1652397" y="659676"/>
                </a:lnTo>
                <a:lnTo>
                  <a:pt x="1652397" y="0"/>
                </a:lnTo>
                <a:lnTo>
                  <a:pt x="0" y="0"/>
                </a:lnTo>
                <a:lnTo>
                  <a:pt x="0" y="659676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" name="object 42"/>
          <p:cNvSpPr/>
          <p:nvPr/>
        </p:nvSpPr>
        <p:spPr>
          <a:xfrm>
            <a:off x="3342132" y="1054608"/>
            <a:ext cx="1642872" cy="5577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" name="object 43"/>
          <p:cNvSpPr/>
          <p:nvPr/>
        </p:nvSpPr>
        <p:spPr>
          <a:xfrm>
            <a:off x="3924063" y="1354608"/>
            <a:ext cx="404378" cy="0"/>
          </a:xfrm>
          <a:custGeom>
            <a:avLst/>
            <a:gdLst/>
            <a:ahLst/>
            <a:cxnLst/>
            <a:rect l="l" t="t" r="r" b="b"/>
            <a:pathLst>
              <a:path w="404378" h="0">
                <a:moveTo>
                  <a:pt x="0" y="0"/>
                </a:moveTo>
                <a:lnTo>
                  <a:pt x="404378" y="0"/>
                </a:lnTo>
              </a:path>
            </a:pathLst>
          </a:custGeom>
          <a:ln w="139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4" name="object 44"/>
          <p:cNvSpPr txBox="1"/>
          <p:nvPr/>
        </p:nvSpPr>
        <p:spPr>
          <a:xfrm>
            <a:off x="517651" y="449580"/>
            <a:ext cx="6739255" cy="12668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6191885" algn="l"/>
                <a:tab pos="6725284" algn="l"/>
              </a:tabLst>
            </a:pPr>
            <a:r>
              <a:rPr dirty="0" smtClean="0" sz="1200" spc="-125" u="sng">
                <a:latin typeface="Cambria"/>
                <a:cs typeface="Cambria"/>
              </a:rPr>
              <a:t> </a:t>
            </a:r>
            <a:r>
              <a:rPr dirty="0" smtClean="0" sz="1200" spc="-15" u="sng">
                <a:latin typeface="Cambria"/>
                <a:cs typeface="Cambria"/>
              </a:rPr>
              <a:t>C</a:t>
            </a:r>
            <a:r>
              <a:rPr dirty="0" smtClean="0" sz="1200" spc="0" u="sng">
                <a:latin typeface="Cambria"/>
                <a:cs typeface="Cambria"/>
              </a:rPr>
              <a:t>ont</a:t>
            </a:r>
            <a:r>
              <a:rPr dirty="0" smtClean="0" sz="1200" spc="-10" u="sng">
                <a:latin typeface="Cambria"/>
                <a:cs typeface="Cambria"/>
              </a:rPr>
              <a:t>r</a:t>
            </a:r>
            <a:r>
              <a:rPr dirty="0" smtClean="0" sz="1200" spc="0" u="sng">
                <a:latin typeface="Cambria"/>
                <a:cs typeface="Cambria"/>
              </a:rPr>
              <a:t>ol</a:t>
            </a:r>
            <a:r>
              <a:rPr dirty="0" smtClean="0" sz="1200" spc="0" u="sng">
                <a:latin typeface="Cambria"/>
                <a:cs typeface="Cambria"/>
              </a:rPr>
              <a:t> 	</a:t>
            </a:r>
            <a:r>
              <a:rPr dirty="0" smtClean="0" sz="1200" spc="-10" u="sng">
                <a:latin typeface="Cambria"/>
                <a:cs typeface="Cambria"/>
              </a:rPr>
              <a:t>L</a:t>
            </a:r>
            <a:r>
              <a:rPr dirty="0" smtClean="0" sz="1200" spc="-5" u="sng">
                <a:latin typeface="Cambria"/>
                <a:cs typeface="Cambria"/>
              </a:rPr>
              <a:t>ec.</a:t>
            </a:r>
            <a:r>
              <a:rPr dirty="0" smtClean="0" sz="1200" spc="5" u="sng">
                <a:latin typeface="Cambria"/>
                <a:cs typeface="Cambria"/>
              </a:rPr>
              <a:t> </a:t>
            </a:r>
            <a:r>
              <a:rPr dirty="0" smtClean="0" sz="1200" spc="-10" u="sng">
                <a:latin typeface="Cambria"/>
                <a:cs typeface="Cambria"/>
              </a:rPr>
              <a:t>3</a:t>
            </a:r>
            <a:r>
              <a:rPr dirty="0" smtClean="0" sz="1200" spc="-10" u="sng">
                <a:latin typeface="Cambria"/>
                <a:cs typeface="Cambria"/>
              </a:rPr>
              <a:t> 	</a:t>
            </a:r>
            <a:endParaRPr sz="1200">
              <a:latin typeface="Cambria"/>
              <a:cs typeface="Cambria"/>
            </a:endParaRPr>
          </a:p>
          <a:p>
            <a:pPr>
              <a:lnSpc>
                <a:spcPts val="600"/>
              </a:lnSpc>
              <a:spcBef>
                <a:spcPts val="27"/>
              </a:spcBef>
            </a:pPr>
            <a:endParaRPr sz="6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algn="ctr" marL="464820">
              <a:lnSpc>
                <a:spcPct val="100000"/>
              </a:lnSpc>
            </a:pPr>
            <a:r>
              <a:rPr dirty="0" smtClean="0" sz="2200" spc="-340" i="1">
                <a:latin typeface="Times New Roman"/>
                <a:cs typeface="Times New Roman"/>
              </a:rPr>
              <a:t>K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28"/>
              </a:spcBef>
            </a:pPr>
            <a:endParaRPr sz="500"/>
          </a:p>
          <a:p>
            <a:pPr algn="ctr" marL="504190">
              <a:lnSpc>
                <a:spcPct val="100000"/>
              </a:lnSpc>
            </a:pPr>
            <a:r>
              <a:rPr dirty="0" smtClean="0" sz="2200" spc="-200" i="1">
                <a:latin typeface="Times New Roman"/>
                <a:cs typeface="Times New Roman"/>
              </a:rPr>
              <a:t>s</a:t>
            </a:r>
            <a:r>
              <a:rPr dirty="0" smtClean="0" sz="2200" spc="-145" i="1">
                <a:latin typeface="Times New Roman"/>
                <a:cs typeface="Times New Roman"/>
              </a:rPr>
              <a:t> </a:t>
            </a:r>
            <a:r>
              <a:rPr dirty="0" smtClean="0" sz="2200" spc="-280">
                <a:latin typeface="Symbol"/>
                <a:cs typeface="Symbol"/>
              </a:rPr>
              <a:t></a:t>
            </a:r>
            <a:r>
              <a:rPr dirty="0" smtClean="0" sz="2200" spc="-340">
                <a:latin typeface="Times New Roman"/>
                <a:cs typeface="Times New Roman"/>
              </a:rPr>
              <a:t> </a:t>
            </a:r>
            <a:r>
              <a:rPr dirty="0" smtClean="0" sz="2200" spc="-254">
                <a:latin typeface="Times New Roman"/>
                <a:cs typeface="Times New Roman"/>
              </a:rPr>
              <a:t>1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882185" y="3568026"/>
            <a:ext cx="435316" cy="0"/>
          </a:xfrm>
          <a:custGeom>
            <a:avLst/>
            <a:gdLst/>
            <a:ahLst/>
            <a:cxnLst/>
            <a:rect l="l" t="t" r="r" b="b"/>
            <a:pathLst>
              <a:path w="435316" h="0">
                <a:moveTo>
                  <a:pt x="0" y="0"/>
                </a:moveTo>
                <a:lnTo>
                  <a:pt x="435316" y="0"/>
                </a:lnTo>
              </a:path>
            </a:pathLst>
          </a:custGeom>
          <a:ln w="639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6" name="object 46"/>
          <p:cNvSpPr/>
          <p:nvPr/>
        </p:nvSpPr>
        <p:spPr>
          <a:xfrm>
            <a:off x="1626816" y="3391629"/>
            <a:ext cx="266086" cy="0"/>
          </a:xfrm>
          <a:custGeom>
            <a:avLst/>
            <a:gdLst/>
            <a:ahLst/>
            <a:cxnLst/>
            <a:rect l="l" t="t" r="r" b="b"/>
            <a:pathLst>
              <a:path w="266086" h="0">
                <a:moveTo>
                  <a:pt x="0" y="0"/>
                </a:moveTo>
                <a:lnTo>
                  <a:pt x="26608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" name="object 47"/>
          <p:cNvSpPr txBox="1"/>
          <p:nvPr/>
        </p:nvSpPr>
        <p:spPr>
          <a:xfrm>
            <a:off x="1460534" y="3551511"/>
            <a:ext cx="582930" cy="4057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-34722" sz="1800" spc="127">
                <a:latin typeface="Times New Roman"/>
                <a:cs typeface="Times New Roman"/>
              </a:rPr>
              <a:t>1</a:t>
            </a:r>
            <a:r>
              <a:rPr dirty="0" smtClean="0" baseline="-34722" sz="1800" spc="0">
                <a:latin typeface="Symbol"/>
                <a:cs typeface="Symbol"/>
              </a:rPr>
              <a:t></a:t>
            </a:r>
            <a:r>
              <a:rPr dirty="0" smtClean="0" baseline="-34722" sz="1800" spc="-97">
                <a:latin typeface="Times New Roman"/>
                <a:cs typeface="Times New Roman"/>
              </a:rPr>
              <a:t> </a:t>
            </a:r>
            <a:r>
              <a:rPr dirty="0" smtClean="0" sz="1200" spc="0" i="1" u="sng">
                <a:latin typeface="Times New Roman"/>
                <a:cs typeface="Times New Roman"/>
              </a:rPr>
              <a:t> </a:t>
            </a:r>
            <a:r>
              <a:rPr dirty="0" smtClean="0" sz="1200" spc="15" i="1" u="sng">
                <a:latin typeface="Times New Roman"/>
                <a:cs typeface="Times New Roman"/>
              </a:rPr>
              <a:t> </a:t>
            </a:r>
            <a:r>
              <a:rPr dirty="0" smtClean="0" sz="1200" spc="0" i="1" u="sng">
                <a:latin typeface="Times New Roman"/>
                <a:cs typeface="Times New Roman"/>
              </a:rPr>
              <a:t>K</a:t>
            </a:r>
            <a:r>
              <a:rPr dirty="0" smtClean="0" sz="1200" spc="0" i="1" u="sng">
                <a:latin typeface="Times New Roman"/>
                <a:cs typeface="Times New Roman"/>
              </a:rPr>
              <a:t> </a:t>
            </a:r>
            <a:r>
              <a:rPr dirty="0" smtClean="0" sz="1200" spc="65" i="1" u="sng">
                <a:latin typeface="Times New Roman"/>
                <a:cs typeface="Times New Roman"/>
              </a:rPr>
              <a:t> </a:t>
            </a:r>
            <a:r>
              <a:rPr dirty="0" smtClean="0" sz="1200" spc="-75" i="1">
                <a:latin typeface="Times New Roman"/>
                <a:cs typeface="Times New Roman"/>
              </a:rPr>
              <a:t> </a:t>
            </a:r>
            <a:r>
              <a:rPr dirty="0" smtClean="0" baseline="-34722" sz="1800" spc="0" i="1">
                <a:latin typeface="Times New Roman"/>
                <a:cs typeface="Times New Roman"/>
              </a:rPr>
              <a:t>s</a:t>
            </a:r>
            <a:endParaRPr baseline="-34722" sz="1800">
              <a:latin typeface="Times New Roman"/>
              <a:cs typeface="Times New Roman"/>
            </a:endParaRPr>
          </a:p>
          <a:p>
            <a:pPr marL="227329">
              <a:lnSpc>
                <a:spcPct val="100000"/>
              </a:lnSpc>
              <a:spcBef>
                <a:spcPts val="215"/>
              </a:spcBef>
            </a:pPr>
            <a:r>
              <a:rPr dirty="0" smtClean="0" sz="1200" i="1">
                <a:latin typeface="Times New Roman"/>
                <a:cs typeface="Times New Roman"/>
              </a:rPr>
              <a:t>s</a:t>
            </a:r>
            <a:r>
              <a:rPr dirty="0" smtClean="0" sz="1200" spc="-80" i="1">
                <a:latin typeface="Times New Roman"/>
                <a:cs typeface="Times New Roman"/>
              </a:rPr>
              <a:t> </a:t>
            </a:r>
            <a:r>
              <a:rPr dirty="0" smtClean="0" sz="1200" spc="85">
                <a:latin typeface="Symbol"/>
                <a:cs typeface="Symbol"/>
              </a:rPr>
              <a:t></a:t>
            </a:r>
            <a:r>
              <a:rPr dirty="0" smtClean="0" sz="1200" spc="0">
                <a:latin typeface="Times New Roman"/>
                <a:cs typeface="Times New Roman"/>
              </a:rPr>
              <a:t>1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345265" y="3393996"/>
            <a:ext cx="708025" cy="25272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694690" algn="l"/>
              </a:tabLst>
            </a:pPr>
            <a:r>
              <a:rPr dirty="0" smtClean="0" baseline="-20833" sz="1800">
                <a:latin typeface="Symbol"/>
                <a:cs typeface="Symbol"/>
              </a:rPr>
              <a:t></a:t>
            </a:r>
            <a:r>
              <a:rPr dirty="0" smtClean="0" baseline="-20833" sz="1800" spc="-15">
                <a:latin typeface="Times New Roman"/>
                <a:cs typeface="Times New Roman"/>
              </a:rPr>
              <a:t> </a:t>
            </a:r>
            <a:r>
              <a:rPr dirty="0" smtClean="0" sz="1200" spc="0" i="1" u="sng">
                <a:latin typeface="Times New Roman"/>
                <a:cs typeface="Times New Roman"/>
              </a:rPr>
              <a:t>   </a:t>
            </a:r>
            <a:r>
              <a:rPr dirty="0" smtClean="0" sz="1200" spc="55" i="1" u="sng">
                <a:latin typeface="Times New Roman"/>
                <a:cs typeface="Times New Roman"/>
              </a:rPr>
              <a:t> </a:t>
            </a:r>
            <a:r>
              <a:rPr dirty="0" smtClean="0" sz="1200" spc="0" i="1" u="sng">
                <a:latin typeface="Times New Roman"/>
                <a:cs typeface="Times New Roman"/>
              </a:rPr>
              <a:t>s</a:t>
            </a:r>
            <a:r>
              <a:rPr dirty="0" smtClean="0" sz="1200" spc="-80" i="1" u="sng">
                <a:latin typeface="Times New Roman"/>
                <a:cs typeface="Times New Roman"/>
              </a:rPr>
              <a:t> </a:t>
            </a:r>
            <a:r>
              <a:rPr dirty="0" smtClean="0" sz="1200" spc="85" u="sng">
                <a:latin typeface="Symbol"/>
                <a:cs typeface="Symbol"/>
              </a:rPr>
              <a:t></a:t>
            </a:r>
            <a:r>
              <a:rPr dirty="0" smtClean="0" sz="1200" spc="0" u="sng">
                <a:latin typeface="Times New Roman"/>
                <a:cs typeface="Times New Roman"/>
              </a:rPr>
              <a:t>1</a:t>
            </a:r>
            <a:r>
              <a:rPr dirty="0" smtClean="0" sz="1200" spc="0" u="sng">
                <a:latin typeface="Times New Roman"/>
                <a:cs typeface="Times New Roman"/>
              </a:rPr>
              <a:t> 	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1692290" y="3183469"/>
            <a:ext cx="128270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i="1">
                <a:latin typeface="Times New Roman"/>
                <a:cs typeface="Times New Roman"/>
              </a:rPr>
              <a:t>K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863048" y="3572841"/>
            <a:ext cx="450215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90">
                <a:latin typeface="Times New Roman"/>
                <a:cs typeface="Times New Roman"/>
              </a:rPr>
              <a:t>1</a:t>
            </a:r>
            <a:r>
              <a:rPr dirty="0" smtClean="0" sz="1200" spc="0">
                <a:latin typeface="Symbol"/>
                <a:cs typeface="Symbol"/>
              </a:rPr>
              <a:t>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25" i="1">
                <a:latin typeface="Times New Roman"/>
                <a:cs typeface="Times New Roman"/>
              </a:rPr>
              <a:t>GH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1028587" y="3357431"/>
            <a:ext cx="136525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i="1">
                <a:latin typeface="Times New Roman"/>
                <a:cs typeface="Times New Roman"/>
              </a:rPr>
              <a:t>G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2246629" y="3563873"/>
            <a:ext cx="254634" cy="45085"/>
          </a:xfrm>
          <a:custGeom>
            <a:avLst/>
            <a:gdLst/>
            <a:ahLst/>
            <a:cxnLst/>
            <a:rect l="l" t="t" r="r" b="b"/>
            <a:pathLst>
              <a:path w="254634" h="45085">
                <a:moveTo>
                  <a:pt x="232028" y="0"/>
                </a:moveTo>
                <a:lnTo>
                  <a:pt x="232028" y="11302"/>
                </a:lnTo>
                <a:lnTo>
                  <a:pt x="0" y="11302"/>
                </a:lnTo>
                <a:lnTo>
                  <a:pt x="0" y="33909"/>
                </a:lnTo>
                <a:lnTo>
                  <a:pt x="232028" y="33909"/>
                </a:lnTo>
                <a:lnTo>
                  <a:pt x="232028" y="45085"/>
                </a:lnTo>
                <a:lnTo>
                  <a:pt x="254634" y="22605"/>
                </a:lnTo>
                <a:lnTo>
                  <a:pt x="232028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" name="object 53"/>
          <p:cNvSpPr/>
          <p:nvPr/>
        </p:nvSpPr>
        <p:spPr>
          <a:xfrm>
            <a:off x="2246629" y="3563873"/>
            <a:ext cx="254634" cy="45085"/>
          </a:xfrm>
          <a:custGeom>
            <a:avLst/>
            <a:gdLst/>
            <a:ahLst/>
            <a:cxnLst/>
            <a:rect l="l" t="t" r="r" b="b"/>
            <a:pathLst>
              <a:path w="254634" h="45085">
                <a:moveTo>
                  <a:pt x="0" y="11302"/>
                </a:moveTo>
                <a:lnTo>
                  <a:pt x="232028" y="11302"/>
                </a:lnTo>
                <a:lnTo>
                  <a:pt x="232028" y="0"/>
                </a:lnTo>
                <a:lnTo>
                  <a:pt x="254634" y="22605"/>
                </a:lnTo>
                <a:lnTo>
                  <a:pt x="232028" y="45085"/>
                </a:lnTo>
                <a:lnTo>
                  <a:pt x="232028" y="33909"/>
                </a:lnTo>
                <a:lnTo>
                  <a:pt x="0" y="33909"/>
                </a:lnTo>
                <a:lnTo>
                  <a:pt x="0" y="11302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" name="object 54"/>
          <p:cNvSpPr/>
          <p:nvPr/>
        </p:nvSpPr>
        <p:spPr>
          <a:xfrm>
            <a:off x="3004185" y="3120389"/>
            <a:ext cx="3520440" cy="157352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" name="object 56"/>
          <p:cNvSpPr/>
          <p:nvPr/>
        </p:nvSpPr>
        <p:spPr>
          <a:xfrm>
            <a:off x="3133089" y="5846445"/>
            <a:ext cx="762" cy="524509"/>
          </a:xfrm>
          <a:custGeom>
            <a:avLst/>
            <a:gdLst/>
            <a:ahLst/>
            <a:cxnLst/>
            <a:rect l="l" t="t" r="r" b="b"/>
            <a:pathLst>
              <a:path w="762" h="524509">
                <a:moveTo>
                  <a:pt x="0" y="524509"/>
                </a:moveTo>
                <a:lnTo>
                  <a:pt x="762" y="524509"/>
                </a:lnTo>
                <a:lnTo>
                  <a:pt x="762" y="0"/>
                </a:lnTo>
                <a:lnTo>
                  <a:pt x="0" y="0"/>
                </a:lnTo>
                <a:lnTo>
                  <a:pt x="0" y="524509"/>
                </a:lnTo>
                <a:close/>
              </a:path>
            </a:pathLst>
          </a:custGeom>
          <a:solidFill>
            <a:srgbClr val="FFFF9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" name="object 57"/>
          <p:cNvSpPr/>
          <p:nvPr/>
        </p:nvSpPr>
        <p:spPr>
          <a:xfrm>
            <a:off x="3133851" y="5847207"/>
            <a:ext cx="1079500" cy="524510"/>
          </a:xfrm>
          <a:custGeom>
            <a:avLst/>
            <a:gdLst/>
            <a:ahLst/>
            <a:cxnLst/>
            <a:rect l="l" t="t" r="r" b="b"/>
            <a:pathLst>
              <a:path w="1079500" h="524510">
                <a:moveTo>
                  <a:pt x="0" y="524510"/>
                </a:moveTo>
                <a:lnTo>
                  <a:pt x="1079500" y="524510"/>
                </a:lnTo>
                <a:lnTo>
                  <a:pt x="1079500" y="0"/>
                </a:lnTo>
                <a:lnTo>
                  <a:pt x="0" y="0"/>
                </a:lnTo>
                <a:lnTo>
                  <a:pt x="0" y="524510"/>
                </a:lnTo>
                <a:close/>
              </a:path>
            </a:pathLst>
          </a:custGeom>
          <a:solidFill>
            <a:srgbClr val="FFFF9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8" name="object 58"/>
          <p:cNvSpPr/>
          <p:nvPr/>
        </p:nvSpPr>
        <p:spPr>
          <a:xfrm>
            <a:off x="3168540" y="6101556"/>
            <a:ext cx="407070" cy="0"/>
          </a:xfrm>
          <a:custGeom>
            <a:avLst/>
            <a:gdLst/>
            <a:ahLst/>
            <a:cxnLst/>
            <a:rect l="l" t="t" r="r" b="b"/>
            <a:pathLst>
              <a:path w="407070" h="0">
                <a:moveTo>
                  <a:pt x="0" y="0"/>
                </a:moveTo>
                <a:lnTo>
                  <a:pt x="407070" y="0"/>
                </a:lnTo>
              </a:path>
            </a:pathLst>
          </a:custGeom>
          <a:ln w="790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9" name="object 59"/>
          <p:cNvSpPr txBox="1"/>
          <p:nvPr/>
        </p:nvSpPr>
        <p:spPr>
          <a:xfrm>
            <a:off x="3163782" y="5958851"/>
            <a:ext cx="1034415" cy="2406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35185" sz="2250" spc="300" i="1">
                <a:latin typeface="Times New Roman"/>
                <a:cs typeface="Times New Roman"/>
              </a:rPr>
              <a:t>C</a:t>
            </a:r>
            <a:r>
              <a:rPr dirty="0" smtClean="0" baseline="35185" sz="2250" spc="157">
                <a:latin typeface="Times New Roman"/>
                <a:cs typeface="Times New Roman"/>
              </a:rPr>
              <a:t>(</a:t>
            </a:r>
            <a:r>
              <a:rPr dirty="0" smtClean="0" baseline="35185" sz="2250" spc="157" i="1">
                <a:latin typeface="Times New Roman"/>
                <a:cs typeface="Times New Roman"/>
              </a:rPr>
              <a:t>s</a:t>
            </a:r>
            <a:r>
              <a:rPr dirty="0" smtClean="0" baseline="35185" sz="2250" spc="75">
                <a:latin typeface="Times New Roman"/>
                <a:cs typeface="Times New Roman"/>
              </a:rPr>
              <a:t>)</a:t>
            </a:r>
            <a:r>
              <a:rPr dirty="0" smtClean="0" baseline="35185" sz="2250" spc="195">
                <a:latin typeface="Times New Roman"/>
                <a:cs typeface="Times New Roman"/>
              </a:rPr>
              <a:t> </a:t>
            </a:r>
            <a:r>
              <a:rPr dirty="0" smtClean="0" sz="1500" spc="90">
                <a:latin typeface="Symbol"/>
                <a:cs typeface="Symbol"/>
              </a:rPr>
              <a:t></a:t>
            </a:r>
            <a:r>
              <a:rPr dirty="0" smtClean="0" sz="1500" spc="-60">
                <a:latin typeface="Times New Roman"/>
                <a:cs typeface="Times New Roman"/>
              </a:rPr>
              <a:t> </a:t>
            </a:r>
            <a:r>
              <a:rPr dirty="0" smtClean="0" sz="1500" spc="170" i="1">
                <a:latin typeface="Times New Roman"/>
                <a:cs typeface="Times New Roman"/>
              </a:rPr>
              <a:t>G</a:t>
            </a:r>
            <a:r>
              <a:rPr dirty="0" smtClean="0" sz="1500" spc="110">
                <a:latin typeface="Times New Roman"/>
                <a:cs typeface="Times New Roman"/>
              </a:rPr>
              <a:t>(</a:t>
            </a:r>
            <a:r>
              <a:rPr dirty="0" smtClean="0" sz="1500" spc="105" i="1">
                <a:latin typeface="Times New Roman"/>
                <a:cs typeface="Times New Roman"/>
              </a:rPr>
              <a:t>s</a:t>
            </a:r>
            <a:r>
              <a:rPr dirty="0" smtClean="0" sz="1500" spc="50">
                <a:latin typeface="Times New Roman"/>
                <a:cs typeface="Times New Roman"/>
              </a:rPr>
              <a:t>)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3176737" y="6107846"/>
            <a:ext cx="403225" cy="2406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00" spc="185" i="1">
                <a:latin typeface="Times New Roman"/>
                <a:cs typeface="Times New Roman"/>
              </a:rPr>
              <a:t>E</a:t>
            </a:r>
            <a:r>
              <a:rPr dirty="0" smtClean="0" sz="1500" spc="105">
                <a:latin typeface="Times New Roman"/>
                <a:cs typeface="Times New Roman"/>
              </a:rPr>
              <a:t>(</a:t>
            </a:r>
            <a:r>
              <a:rPr dirty="0" smtClean="0" sz="1500" spc="105" i="1">
                <a:latin typeface="Times New Roman"/>
                <a:cs typeface="Times New Roman"/>
              </a:rPr>
              <a:t>s</a:t>
            </a:r>
            <a:r>
              <a:rPr dirty="0" smtClean="0" sz="1500" spc="50">
                <a:latin typeface="Times New Roman"/>
                <a:cs typeface="Times New Roman"/>
              </a:rPr>
              <a:t>)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1839595" y="7677784"/>
            <a:ext cx="762" cy="493395"/>
          </a:xfrm>
          <a:custGeom>
            <a:avLst/>
            <a:gdLst/>
            <a:ahLst/>
            <a:cxnLst/>
            <a:rect l="l" t="t" r="r" b="b"/>
            <a:pathLst>
              <a:path w="762" h="493395">
                <a:moveTo>
                  <a:pt x="0" y="493395"/>
                </a:moveTo>
                <a:lnTo>
                  <a:pt x="762" y="493395"/>
                </a:lnTo>
                <a:lnTo>
                  <a:pt x="762" y="0"/>
                </a:lnTo>
                <a:lnTo>
                  <a:pt x="0" y="0"/>
                </a:lnTo>
                <a:lnTo>
                  <a:pt x="0" y="493395"/>
                </a:lnTo>
                <a:close/>
              </a:path>
            </a:pathLst>
          </a:custGeom>
          <a:solidFill>
            <a:srgbClr val="FFFF9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3" name="object 63"/>
          <p:cNvSpPr/>
          <p:nvPr/>
        </p:nvSpPr>
        <p:spPr>
          <a:xfrm>
            <a:off x="1840357" y="7678546"/>
            <a:ext cx="1308100" cy="493394"/>
          </a:xfrm>
          <a:custGeom>
            <a:avLst/>
            <a:gdLst/>
            <a:ahLst/>
            <a:cxnLst/>
            <a:rect l="l" t="t" r="r" b="b"/>
            <a:pathLst>
              <a:path w="1308100" h="493395">
                <a:moveTo>
                  <a:pt x="0" y="493394"/>
                </a:moveTo>
                <a:lnTo>
                  <a:pt x="1308100" y="493394"/>
                </a:lnTo>
                <a:lnTo>
                  <a:pt x="1308100" y="0"/>
                </a:lnTo>
                <a:lnTo>
                  <a:pt x="0" y="0"/>
                </a:lnTo>
                <a:lnTo>
                  <a:pt x="0" y="493394"/>
                </a:lnTo>
                <a:close/>
              </a:path>
            </a:pathLst>
          </a:custGeom>
          <a:solidFill>
            <a:srgbClr val="FFFF9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4" name="object 64"/>
          <p:cNvSpPr txBox="1"/>
          <p:nvPr/>
        </p:nvSpPr>
        <p:spPr>
          <a:xfrm>
            <a:off x="1868152" y="7784969"/>
            <a:ext cx="1256030" cy="3657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330200">
              <a:lnSpc>
                <a:spcPts val="1510"/>
              </a:lnSpc>
            </a:pPr>
            <a:r>
              <a:rPr dirty="0" smtClean="0" sz="1400" spc="-100">
                <a:latin typeface="Symbol"/>
                <a:cs typeface="Symbol"/>
              </a:rPr>
              <a:t></a:t>
            </a:r>
            <a:endParaRPr sz="1400">
              <a:latin typeface="Symbol"/>
              <a:cs typeface="Symbol"/>
            </a:endParaRPr>
          </a:p>
          <a:p>
            <a:pPr marL="12700">
              <a:lnSpc>
                <a:spcPts val="1270"/>
              </a:lnSpc>
              <a:tabLst>
                <a:tab pos="445134" algn="l"/>
              </a:tabLst>
            </a:pPr>
            <a:r>
              <a:rPr dirty="0" smtClean="0" sz="1400" spc="-100" i="1">
                <a:latin typeface="Times New Roman"/>
                <a:cs typeface="Times New Roman"/>
              </a:rPr>
              <a:t>R</a:t>
            </a:r>
            <a:r>
              <a:rPr dirty="0" smtClean="0" sz="1400" spc="-25">
                <a:latin typeface="Times New Roman"/>
                <a:cs typeface="Times New Roman"/>
              </a:rPr>
              <a:t>(</a:t>
            </a:r>
            <a:r>
              <a:rPr dirty="0" smtClean="0" sz="1400" spc="-50" i="1">
                <a:latin typeface="Times New Roman"/>
                <a:cs typeface="Times New Roman"/>
              </a:rPr>
              <a:t>s</a:t>
            </a:r>
            <a:r>
              <a:rPr dirty="0" smtClean="0" sz="1400" spc="-65">
                <a:latin typeface="Times New Roman"/>
                <a:cs typeface="Times New Roman"/>
              </a:rPr>
              <a:t>)</a:t>
            </a:r>
            <a:r>
              <a:rPr dirty="0" smtClean="0" sz="1400" spc="-65">
                <a:latin typeface="Times New Roman"/>
                <a:cs typeface="Times New Roman"/>
              </a:rPr>
              <a:t>	</a:t>
            </a:r>
            <a:r>
              <a:rPr dirty="0" smtClean="0" sz="1400" spc="-15">
                <a:latin typeface="Times New Roman"/>
                <a:cs typeface="Times New Roman"/>
              </a:rPr>
              <a:t>1</a:t>
            </a:r>
            <a:r>
              <a:rPr dirty="0" smtClean="0" sz="1400" spc="-100">
                <a:latin typeface="Symbol"/>
                <a:cs typeface="Symbol"/>
              </a:rPr>
              <a:t></a:t>
            </a:r>
            <a:r>
              <a:rPr dirty="0" smtClean="0" sz="1400" spc="-180">
                <a:latin typeface="Times New Roman"/>
                <a:cs typeface="Times New Roman"/>
              </a:rPr>
              <a:t> </a:t>
            </a:r>
            <a:r>
              <a:rPr dirty="0" smtClean="0" sz="1400" spc="-100" i="1">
                <a:latin typeface="Times New Roman"/>
                <a:cs typeface="Times New Roman"/>
              </a:rPr>
              <a:t>G</a:t>
            </a:r>
            <a:r>
              <a:rPr dirty="0" smtClean="0" sz="1400" spc="-25">
                <a:latin typeface="Times New Roman"/>
                <a:cs typeface="Times New Roman"/>
              </a:rPr>
              <a:t>(</a:t>
            </a:r>
            <a:r>
              <a:rPr dirty="0" smtClean="0" sz="1400" spc="-45" i="1">
                <a:latin typeface="Times New Roman"/>
                <a:cs typeface="Times New Roman"/>
              </a:rPr>
              <a:t>s</a:t>
            </a:r>
            <a:r>
              <a:rPr dirty="0" smtClean="0" sz="1400" spc="-5">
                <a:latin typeface="Times New Roman"/>
                <a:cs typeface="Times New Roman"/>
              </a:rPr>
              <a:t>)</a:t>
            </a:r>
            <a:r>
              <a:rPr dirty="0" smtClean="0" sz="1400" spc="-135" i="1">
                <a:latin typeface="Times New Roman"/>
                <a:cs typeface="Times New Roman"/>
              </a:rPr>
              <a:t>H</a:t>
            </a:r>
            <a:r>
              <a:rPr dirty="0" smtClean="0" sz="1400" spc="-204" i="1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(</a:t>
            </a:r>
            <a:r>
              <a:rPr dirty="0" smtClean="0" sz="1400" spc="-50" i="1">
                <a:latin typeface="Times New Roman"/>
                <a:cs typeface="Times New Roman"/>
              </a:rPr>
              <a:t>s</a:t>
            </a:r>
            <a:r>
              <a:rPr dirty="0" smtClean="0" sz="1400" spc="-65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7" name="object 6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68" name="object 6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</a:t>
            </a:fld>
            <a:endParaRPr sz="1100">
              <a:latin typeface="Cambria"/>
              <a:cs typeface="Cambria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1868152" y="7671706"/>
            <a:ext cx="1261745" cy="2260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451484" algn="l"/>
                <a:tab pos="1248410" algn="l"/>
              </a:tabLst>
            </a:pPr>
            <a:r>
              <a:rPr dirty="0" smtClean="0" sz="1400" spc="-100" i="1" u="sng">
                <a:latin typeface="Times New Roman"/>
                <a:cs typeface="Times New Roman"/>
              </a:rPr>
              <a:t>B</a:t>
            </a:r>
            <a:r>
              <a:rPr dirty="0" smtClean="0" sz="1400" spc="-25" u="sng">
                <a:latin typeface="Times New Roman"/>
                <a:cs typeface="Times New Roman"/>
              </a:rPr>
              <a:t>(</a:t>
            </a:r>
            <a:r>
              <a:rPr dirty="0" smtClean="0" sz="1400" spc="-50" i="1" u="sng">
                <a:latin typeface="Times New Roman"/>
                <a:cs typeface="Times New Roman"/>
              </a:rPr>
              <a:t>s</a:t>
            </a:r>
            <a:r>
              <a:rPr dirty="0" smtClean="0" sz="1400" spc="-65" u="sng">
                <a:latin typeface="Times New Roman"/>
                <a:cs typeface="Times New Roman"/>
              </a:rPr>
              <a:t>)</a:t>
            </a:r>
            <a:r>
              <a:rPr dirty="0" smtClean="0" sz="1400" spc="-65">
                <a:latin typeface="Times New Roman"/>
                <a:cs typeface="Times New Roman"/>
              </a:rPr>
              <a:t>	</a:t>
            </a:r>
            <a:r>
              <a:rPr dirty="0" smtClean="0" sz="1400" spc="-50" i="1" u="sng">
                <a:latin typeface="Times New Roman"/>
                <a:cs typeface="Times New Roman"/>
              </a:rPr>
              <a:t> </a:t>
            </a:r>
            <a:r>
              <a:rPr dirty="0" smtClean="0" sz="1400" spc="105" i="1" u="sng">
                <a:latin typeface="Times New Roman"/>
                <a:cs typeface="Times New Roman"/>
              </a:rPr>
              <a:t> </a:t>
            </a:r>
            <a:r>
              <a:rPr dirty="0" smtClean="0" sz="1400" spc="-100" i="1" u="sng">
                <a:latin typeface="Times New Roman"/>
                <a:cs typeface="Times New Roman"/>
              </a:rPr>
              <a:t>G</a:t>
            </a:r>
            <a:r>
              <a:rPr dirty="0" smtClean="0" sz="1400" spc="-25" u="sng">
                <a:latin typeface="Times New Roman"/>
                <a:cs typeface="Times New Roman"/>
              </a:rPr>
              <a:t>(</a:t>
            </a:r>
            <a:r>
              <a:rPr dirty="0" smtClean="0" sz="1400" spc="-45" i="1" u="sng">
                <a:latin typeface="Times New Roman"/>
                <a:cs typeface="Times New Roman"/>
              </a:rPr>
              <a:t>s</a:t>
            </a:r>
            <a:r>
              <a:rPr dirty="0" smtClean="0" sz="1400" spc="-5" u="sng">
                <a:latin typeface="Times New Roman"/>
                <a:cs typeface="Times New Roman"/>
              </a:rPr>
              <a:t>)</a:t>
            </a:r>
            <a:r>
              <a:rPr dirty="0" smtClean="0" sz="1400" spc="-135" i="1" u="sng">
                <a:latin typeface="Times New Roman"/>
                <a:cs typeface="Times New Roman"/>
              </a:rPr>
              <a:t>H</a:t>
            </a:r>
            <a:r>
              <a:rPr dirty="0" smtClean="0" sz="1400" spc="-210" i="1" u="sng">
                <a:latin typeface="Times New Roman"/>
                <a:cs typeface="Times New Roman"/>
              </a:rPr>
              <a:t> </a:t>
            </a:r>
            <a:r>
              <a:rPr dirty="0" smtClean="0" sz="1400" spc="-25" u="sng">
                <a:latin typeface="Times New Roman"/>
                <a:cs typeface="Times New Roman"/>
              </a:rPr>
              <a:t>(</a:t>
            </a:r>
            <a:r>
              <a:rPr dirty="0" smtClean="0" sz="1400" spc="-50" i="1" u="sng">
                <a:latin typeface="Times New Roman"/>
                <a:cs typeface="Times New Roman"/>
              </a:rPr>
              <a:t>s</a:t>
            </a:r>
            <a:r>
              <a:rPr dirty="0" smtClean="0" sz="1400" spc="-65" u="sng">
                <a:latin typeface="Times New Roman"/>
                <a:cs typeface="Times New Roman"/>
              </a:rPr>
              <a:t>)</a:t>
            </a:r>
            <a:r>
              <a:rPr dirty="0" smtClean="0" sz="1400" spc="-50" u="sng">
                <a:latin typeface="Times New Roman"/>
                <a:cs typeface="Times New Roman"/>
              </a:rPr>
              <a:t> </a:t>
            </a:r>
            <a:r>
              <a:rPr dirty="0" smtClean="0" sz="1400" spc="-50" u="sng">
                <a:latin typeface="Times New Roman"/>
                <a:cs typeface="Times New Roman"/>
              </a:rPr>
              <a:t>	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55" name="object 55"/>
          <p:cNvGraphicFramePr>
            <a:graphicFrameLocks noGrp="1"/>
          </p:cNvGraphicFramePr>
          <p:nvPr/>
        </p:nvGraphicFramePr>
        <p:xfrm>
          <a:off x="2759964" y="4959096"/>
          <a:ext cx="1317625" cy="49415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0451"/>
                <a:gridCol w="936030"/>
              </a:tblGrid>
              <a:tr h="239262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</a:pPr>
                      <a:r>
                        <a:rPr dirty="0" smtClean="0" sz="1400" spc="25" i="1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smtClean="0" sz="1400" spc="5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mtClean="0" sz="1400" spc="35" i="1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62">
                      <a:solidFill>
                        <a:srgbClr val="FFFF99"/>
                      </a:solidFill>
                      <a:prstDash val="solid"/>
                    </a:lnL>
                    <a:lnB w="7432">
                      <a:solidFill>
                        <a:srgbClr val="000000"/>
                      </a:solidFill>
                      <a:prstDash val="solid"/>
                    </a:lnB>
                    <a:solidFill>
                      <a:srgbClr val="FFFF9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Symbol"/>
                          <a:cs typeface="Symbol"/>
                        </a:rPr>
                        <a:t></a:t>
                      </a:r>
                      <a:r>
                        <a:rPr dirty="0" smtClean="0" sz="14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400" spc="40" i="1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dirty="0" smtClean="0" sz="1400" spc="45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mtClean="0" sz="1400" spc="35" i="1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dirty="0" smtClean="0" sz="1400" spc="70">
                          <a:latin typeface="Times New Roman"/>
                          <a:cs typeface="Times New Roman"/>
                        </a:rPr>
                        <a:t>)</a:t>
                      </a:r>
                      <a:r>
                        <a:rPr dirty="0" smtClean="0" sz="1400" spc="0" i="1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dirty="0" smtClean="0" sz="1400" spc="-180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400" spc="5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mtClean="0" sz="1400" spc="35" i="1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762">
                      <a:solidFill>
                        <a:srgbClr val="FFFF99"/>
                      </a:solidFill>
                      <a:prstDash val="solid"/>
                    </a:lnR>
                    <a:solidFill>
                      <a:srgbClr val="FFFF99"/>
                    </a:solidFill>
                  </a:tcPr>
                </a:tc>
              </a:tr>
              <a:tr h="254132">
                <a:tc>
                  <a:txBody>
                    <a:bodyPr/>
                    <a:lstStyle/>
                    <a:p>
                      <a:pPr marL="47625">
                        <a:lnSpc>
                          <a:spcPct val="100000"/>
                        </a:lnSpc>
                      </a:pPr>
                      <a:r>
                        <a:rPr dirty="0" smtClean="0" sz="1400" spc="70" i="1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400" spc="45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mtClean="0" sz="1400" spc="35" i="1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62">
                      <a:solidFill>
                        <a:srgbClr val="FFFF99"/>
                      </a:solidFill>
                      <a:prstDash val="solid"/>
                    </a:lnL>
                    <a:lnT w="7432">
                      <a:solidFill>
                        <a:srgbClr val="000000"/>
                      </a:solidFill>
                      <a:prstDash val="solid"/>
                    </a:lnT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762">
                      <a:solidFill>
                        <a:srgbClr val="FFFF99"/>
                      </a:solidFill>
                      <a:prstDash val="solid"/>
                    </a:ln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1" name="object 61"/>
          <p:cNvGraphicFramePr>
            <a:graphicFrameLocks noGrp="1"/>
          </p:cNvGraphicFramePr>
          <p:nvPr/>
        </p:nvGraphicFramePr>
        <p:xfrm>
          <a:off x="2218944" y="6548501"/>
          <a:ext cx="1524635" cy="52971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6098"/>
                <a:gridCol w="188561"/>
                <a:gridCol w="958832"/>
              </a:tblGrid>
              <a:tr h="256505"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</a:pPr>
                      <a:r>
                        <a:rPr dirty="0" smtClean="0" sz="1500" spc="75" i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mtClean="0" sz="1500" spc="45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mtClean="0" sz="1500" spc="35" i="1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dirty="0" smtClean="0" sz="1500" spc="0">
                          <a:latin typeface="Times New Roman"/>
                          <a:cs typeface="Times New Roman"/>
                        </a:rPr>
                        <a:t>)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62">
                      <a:solidFill>
                        <a:srgbClr val="FFFF99"/>
                      </a:solidFill>
                      <a:prstDash val="solid"/>
                    </a:lnL>
                    <a:lnB w="7968">
                      <a:solidFill>
                        <a:srgbClr val="000000"/>
                      </a:solidFill>
                      <a:prstDash val="solid"/>
                    </a:lnB>
                    <a:solidFill>
                      <a:srgbClr val="FFFF9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dirty="0" smtClean="0" sz="1500">
                          <a:latin typeface="Symbol"/>
                          <a:cs typeface="Symbol"/>
                        </a:rPr>
                        <a:t></a:t>
                      </a:r>
                      <a:endParaRPr sz="1500">
                        <a:latin typeface="Symbol"/>
                        <a:cs typeface="Symbol"/>
                      </a:endParaRPr>
                    </a:p>
                  </a:txBody>
                  <a:tcPr marL="0" marR="0" marB="0" marT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294640">
                        <a:lnSpc>
                          <a:spcPct val="100000"/>
                        </a:lnSpc>
                      </a:pPr>
                      <a:r>
                        <a:rPr dirty="0" smtClean="0" sz="1500" spc="35" i="1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dirty="0" smtClean="0" sz="1500" spc="45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mtClean="0" sz="1500" spc="35" i="1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dirty="0" smtClean="0" sz="1500" spc="0">
                          <a:latin typeface="Times New Roman"/>
                          <a:cs typeface="Times New Roman"/>
                        </a:rPr>
                        <a:t>)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762">
                      <a:solidFill>
                        <a:srgbClr val="FFFF99"/>
                      </a:solidFill>
                      <a:prstDash val="solid"/>
                    </a:lnR>
                    <a:lnB w="7968">
                      <a:solidFill>
                        <a:srgbClr val="000000"/>
                      </a:solidFill>
                      <a:prstDash val="solid"/>
                    </a:lnB>
                    <a:solidFill>
                      <a:srgbClr val="FFFF99"/>
                    </a:solidFill>
                  </a:tcPr>
                </a:tc>
              </a:tr>
              <a:tr h="272449"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</a:pPr>
                      <a:r>
                        <a:rPr dirty="0" smtClean="0" sz="1500" spc="20" i="1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dirty="0" smtClean="0" sz="1500" spc="5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mtClean="0" sz="1500" spc="30" i="1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dirty="0" smtClean="0" sz="1500" spc="0">
                          <a:latin typeface="Times New Roman"/>
                          <a:cs typeface="Times New Roman"/>
                        </a:rPr>
                        <a:t>)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62">
                      <a:solidFill>
                        <a:srgbClr val="FFFF99"/>
                      </a:solidFill>
                      <a:prstDash val="solid"/>
                    </a:lnL>
                    <a:lnT w="7968">
                      <a:solidFill>
                        <a:srgbClr val="000000"/>
                      </a:solidFill>
                      <a:prstDash val="solid"/>
                    </a:lnT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dirty="0" smtClean="0" sz="1500" spc="95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mtClean="0" sz="1500" spc="0">
                          <a:latin typeface="Symbol"/>
                          <a:cs typeface="Symbol"/>
                        </a:rPr>
                        <a:t></a:t>
                      </a:r>
                      <a:r>
                        <a:rPr dirty="0" smtClean="0" sz="1500" spc="-1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500" spc="35" i="1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dirty="0" smtClean="0" sz="1500" spc="5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mtClean="0" sz="1500" spc="30" i="1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dirty="0" smtClean="0" sz="1500" spc="70">
                          <a:latin typeface="Times New Roman"/>
                          <a:cs typeface="Times New Roman"/>
                        </a:rPr>
                        <a:t>)</a:t>
                      </a:r>
                      <a:r>
                        <a:rPr dirty="0" smtClean="0" sz="1500" spc="0" i="1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dirty="0" smtClean="0" sz="1500" spc="-204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500" spc="45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mtClean="0" sz="1500" spc="35" i="1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dirty="0" smtClean="0" sz="1500" spc="0">
                          <a:latin typeface="Times New Roman"/>
                          <a:cs typeface="Times New Roman"/>
                        </a:rPr>
                        <a:t>)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762">
                      <a:solidFill>
                        <a:srgbClr val="FFFF99"/>
                      </a:solidFill>
                      <a:prstDash val="solid"/>
                    </a:lnR>
                    <a:lnT w="7968">
                      <a:solidFill>
                        <a:srgbClr val="000000"/>
                      </a:solidFill>
                      <a:prstDash val="solid"/>
                    </a:lnT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6" name="object 66"/>
          <p:cNvGraphicFramePr>
            <a:graphicFrameLocks noGrp="1"/>
          </p:cNvGraphicFramePr>
          <p:nvPr/>
        </p:nvGraphicFramePr>
        <p:xfrm>
          <a:off x="1657604" y="8304910"/>
          <a:ext cx="1310005" cy="51892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3200"/>
                <a:gridCol w="161986"/>
                <a:gridCol w="823675"/>
              </a:tblGrid>
              <a:tr h="251268">
                <a:tc>
                  <a:txBody>
                    <a:bodyPr/>
                    <a:lstStyle/>
                    <a:p>
                      <a:pPr marL="40640">
                        <a:lnSpc>
                          <a:spcPct val="100000"/>
                        </a:lnSpc>
                      </a:pPr>
                      <a:r>
                        <a:rPr dirty="0" smtClean="0" sz="1450" spc="55" i="1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450" spc="4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mtClean="0" sz="1450" spc="30" i="1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dirty="0" smtClean="0" sz="1450" spc="0">
                          <a:latin typeface="Times New Roman"/>
                          <a:cs typeface="Times New Roman"/>
                        </a:rPr>
                        <a:t>)</a:t>
                      </a:r>
                      <a:endParaRPr sz="14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62">
                      <a:solidFill>
                        <a:srgbClr val="FFFF99"/>
                      </a:solidFill>
                      <a:prstDash val="solid"/>
                    </a:lnL>
                    <a:lnB w="780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9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dirty="0" smtClean="0" sz="1450">
                          <a:latin typeface="Symbol"/>
                          <a:cs typeface="Symbol"/>
                        </a:rPr>
                        <a:t></a:t>
                      </a:r>
                      <a:endParaRPr sz="1450">
                        <a:latin typeface="Symbol"/>
                        <a:cs typeface="Symbol"/>
                      </a:endParaRPr>
                    </a:p>
                  </a:txBody>
                  <a:tcPr marL="0" marR="0" marB="0" marT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24130">
                        <a:lnSpc>
                          <a:spcPct val="100000"/>
                        </a:lnSpc>
                      </a:pPr>
                      <a:r>
                        <a:rPr dirty="0" smtClean="0" sz="1450">
                          <a:latin typeface="Times New Roman"/>
                          <a:cs typeface="Times New Roman"/>
                        </a:rPr>
                        <a:t>1</a:t>
                      </a:r>
                      <a:endParaRPr sz="14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762">
                      <a:solidFill>
                        <a:srgbClr val="FFFF99"/>
                      </a:solidFill>
                      <a:prstDash val="solid"/>
                    </a:lnR>
                    <a:lnB w="780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99"/>
                    </a:solidFill>
                  </a:tcPr>
                </a:tc>
              </a:tr>
              <a:tr h="266891">
                <a:tc>
                  <a:txBody>
                    <a:bodyPr/>
                    <a:lstStyle/>
                    <a:p>
                      <a:pPr marL="43180">
                        <a:lnSpc>
                          <a:spcPct val="100000"/>
                        </a:lnSpc>
                      </a:pPr>
                      <a:r>
                        <a:rPr dirty="0" smtClean="0" sz="1450" spc="15" i="1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dirty="0" smtClean="0" sz="1450" spc="4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mtClean="0" sz="1450" spc="25" i="1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dirty="0" smtClean="0" sz="1450" spc="0">
                          <a:latin typeface="Times New Roman"/>
                          <a:cs typeface="Times New Roman"/>
                        </a:rPr>
                        <a:t>)</a:t>
                      </a:r>
                      <a:endParaRPr sz="14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62">
                      <a:solidFill>
                        <a:srgbClr val="FFFF99"/>
                      </a:solidFill>
                      <a:prstDash val="solid"/>
                    </a:lnL>
                    <a:lnT w="7805">
                      <a:solidFill>
                        <a:srgbClr val="000000"/>
                      </a:solidFill>
                      <a:prstDash val="solid"/>
                    </a:lnT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dirty="0" smtClean="0" sz="1450" spc="8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mtClean="0" sz="1450" spc="0">
                          <a:latin typeface="Symbol"/>
                          <a:cs typeface="Symbol"/>
                        </a:rPr>
                        <a:t></a:t>
                      </a:r>
                      <a:r>
                        <a:rPr dirty="0" smtClean="0" sz="1450" spc="-19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450" spc="30" i="1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dirty="0" smtClean="0" sz="1450" spc="4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mtClean="0" sz="1450" spc="25" i="1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dirty="0" smtClean="0" sz="1450" spc="60">
                          <a:latin typeface="Times New Roman"/>
                          <a:cs typeface="Times New Roman"/>
                        </a:rPr>
                        <a:t>)</a:t>
                      </a:r>
                      <a:r>
                        <a:rPr dirty="0" smtClean="0" sz="1450" spc="0" i="1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dirty="0" smtClean="0" sz="1450" spc="-220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450" spc="4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mtClean="0" sz="1450" spc="30" i="1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dirty="0" smtClean="0" sz="1450" spc="0">
                          <a:latin typeface="Times New Roman"/>
                          <a:cs typeface="Times New Roman"/>
                        </a:rPr>
                        <a:t>)</a:t>
                      </a:r>
                      <a:endParaRPr sz="14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762">
                      <a:solidFill>
                        <a:srgbClr val="FFFF99"/>
                      </a:solidFill>
                      <a:prstDash val="solid"/>
                    </a:lnR>
                    <a:lnT w="7805">
                      <a:solidFill>
                        <a:srgbClr val="000000"/>
                      </a:solidFill>
                      <a:prstDash val="solid"/>
                    </a:lnT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0351" y="921760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530351" y="925037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17651" y="449580"/>
            <a:ext cx="6739255" cy="6235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6191885" algn="l"/>
                <a:tab pos="6725284" algn="l"/>
              </a:tabLst>
            </a:pPr>
            <a:r>
              <a:rPr dirty="0" smtClean="0" sz="1200" spc="-125" u="sng">
                <a:latin typeface="Cambria"/>
                <a:cs typeface="Cambria"/>
              </a:rPr>
              <a:t> </a:t>
            </a:r>
            <a:r>
              <a:rPr dirty="0" smtClean="0" sz="1200" spc="-15" u="sng">
                <a:latin typeface="Cambria"/>
                <a:cs typeface="Cambria"/>
              </a:rPr>
              <a:t>C</a:t>
            </a:r>
            <a:r>
              <a:rPr dirty="0" smtClean="0" sz="1200" spc="0" u="sng">
                <a:latin typeface="Cambria"/>
                <a:cs typeface="Cambria"/>
              </a:rPr>
              <a:t>ont</a:t>
            </a:r>
            <a:r>
              <a:rPr dirty="0" smtClean="0" sz="1200" spc="-10" u="sng">
                <a:latin typeface="Cambria"/>
                <a:cs typeface="Cambria"/>
              </a:rPr>
              <a:t>r</a:t>
            </a:r>
            <a:r>
              <a:rPr dirty="0" smtClean="0" sz="1200" spc="0" u="sng">
                <a:latin typeface="Cambria"/>
                <a:cs typeface="Cambria"/>
              </a:rPr>
              <a:t>ol</a:t>
            </a:r>
            <a:r>
              <a:rPr dirty="0" smtClean="0" sz="1200" spc="0" u="sng">
                <a:latin typeface="Cambria"/>
                <a:cs typeface="Cambria"/>
              </a:rPr>
              <a:t> 	</a:t>
            </a:r>
            <a:r>
              <a:rPr dirty="0" smtClean="0" sz="1200" spc="-10" u="sng">
                <a:latin typeface="Cambria"/>
                <a:cs typeface="Cambria"/>
              </a:rPr>
              <a:t>L</a:t>
            </a:r>
            <a:r>
              <a:rPr dirty="0" smtClean="0" sz="1200" spc="-5" u="sng">
                <a:latin typeface="Cambria"/>
                <a:cs typeface="Cambria"/>
              </a:rPr>
              <a:t>ec.</a:t>
            </a:r>
            <a:r>
              <a:rPr dirty="0" smtClean="0" sz="1200" spc="5" u="sng">
                <a:latin typeface="Cambria"/>
                <a:cs typeface="Cambria"/>
              </a:rPr>
              <a:t> </a:t>
            </a:r>
            <a:r>
              <a:rPr dirty="0" smtClean="0" sz="1200" spc="-10" u="sng">
                <a:latin typeface="Cambria"/>
                <a:cs typeface="Cambria"/>
              </a:rPr>
              <a:t>3</a:t>
            </a:r>
            <a:r>
              <a:rPr dirty="0" smtClean="0" sz="1200" spc="-10" u="sng">
                <a:latin typeface="Cambria"/>
                <a:cs typeface="Cambria"/>
              </a:rPr>
              <a:t> 	</a:t>
            </a:r>
            <a:endParaRPr sz="1200">
              <a:latin typeface="Cambria"/>
              <a:cs typeface="Cambria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17"/>
              </a:spcBef>
            </a:pPr>
            <a:endParaRPr sz="1100"/>
          </a:p>
          <a:p>
            <a:pPr algn="r" marR="1406525">
              <a:lnSpc>
                <a:spcPct val="100000"/>
              </a:lnSpc>
            </a:pPr>
            <a:r>
              <a:rPr dirty="0" smtClean="0" sz="1050" spc="610">
                <a:latin typeface="Cambria Math"/>
                <a:cs typeface="Cambria Math"/>
              </a:rPr>
              <a:t> </a:t>
            </a:r>
            <a:endParaRPr sz="105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1149857"/>
            <a:ext cx="224282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6.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sf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 func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985384" y="1099057"/>
            <a:ext cx="196215" cy="2851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800" spc="944">
                <a:latin typeface="Cambria Math"/>
                <a:cs typeface="Cambria Math"/>
              </a:rPr>
              <a:t> </a:t>
            </a:r>
            <a:endParaRPr sz="18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462778" y="1216406"/>
            <a:ext cx="669290" cy="387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2645" sz="1575" spc="315">
                <a:latin typeface="Cambria Math"/>
                <a:cs typeface="Cambria Math"/>
              </a:rPr>
              <a:t> </a:t>
            </a:r>
            <a:r>
              <a:rPr dirty="0" smtClean="0" sz="1050" spc="390">
                <a:latin typeface="Cambria Math"/>
                <a:cs typeface="Cambria Math"/>
              </a:rPr>
              <a:t> </a:t>
            </a:r>
            <a:r>
              <a:rPr dirty="0" smtClean="0" sz="1050" spc="555">
                <a:latin typeface="Cambria Math"/>
                <a:cs typeface="Cambria Math"/>
              </a:rPr>
              <a:t> </a:t>
            </a:r>
            <a:r>
              <a:rPr dirty="0" smtClean="0" sz="1050" spc="605">
                <a:latin typeface="Cambria Math"/>
                <a:cs typeface="Cambria Math"/>
              </a:rPr>
              <a:t> </a:t>
            </a:r>
            <a:r>
              <a:rPr dirty="0" smtClean="0" baseline="2645" sz="1575" spc="292">
                <a:latin typeface="Cambria Math"/>
                <a:cs typeface="Cambria Math"/>
              </a:rPr>
              <a:t> </a:t>
            </a:r>
            <a:r>
              <a:rPr dirty="0" smtClean="0" sz="1050" spc="280">
                <a:latin typeface="Cambria Math"/>
                <a:cs typeface="Cambria Math"/>
              </a:rPr>
              <a:t> </a:t>
            </a:r>
            <a:r>
              <a:rPr dirty="0" smtClean="0" sz="1050" spc="555">
                <a:latin typeface="Cambria Math"/>
                <a:cs typeface="Cambria Math"/>
              </a:rPr>
              <a:t> </a:t>
            </a:r>
            <a:r>
              <a:rPr dirty="0" smtClean="0" sz="1050" spc="395">
                <a:latin typeface="Cambria Math"/>
                <a:cs typeface="Cambria Math"/>
              </a:rPr>
              <a:t> </a:t>
            </a:r>
            <a:endParaRPr sz="1050">
              <a:latin typeface="Cambria Math"/>
              <a:cs typeface="Cambria Math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475478" y="1084580"/>
            <a:ext cx="641603" cy="0"/>
          </a:xfrm>
          <a:custGeom>
            <a:avLst/>
            <a:gdLst/>
            <a:ahLst/>
            <a:cxnLst/>
            <a:rect l="l" t="t" r="r" b="b"/>
            <a:pathLst>
              <a:path w="641603" h="0">
                <a:moveTo>
                  <a:pt x="0" y="0"/>
                </a:moveTo>
                <a:lnTo>
                  <a:pt x="641603" y="0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5241797" y="1470914"/>
            <a:ext cx="466725" cy="444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465">
                <a:latin typeface="Cambria Math"/>
                <a:cs typeface="Cambria Math"/>
              </a:rPr>
              <a:t> </a:t>
            </a:r>
            <a:r>
              <a:rPr dirty="0" smtClean="0" sz="1300" spc="650">
                <a:latin typeface="Cambria Math"/>
                <a:cs typeface="Cambria Math"/>
              </a:rPr>
              <a:t> </a:t>
            </a:r>
            <a:r>
              <a:rPr dirty="0" smtClean="0" sz="1300" spc="465">
                <a:latin typeface="Cambria Math"/>
                <a:cs typeface="Cambria Math"/>
              </a:rPr>
              <a:t> </a:t>
            </a:r>
            <a:r>
              <a:rPr dirty="0" smtClean="0" sz="1300" spc="-30">
                <a:latin typeface="Cambria Math"/>
                <a:cs typeface="Cambria Math"/>
              </a:rPr>
              <a:t> </a:t>
            </a:r>
            <a:r>
              <a:rPr dirty="0" smtClean="0" sz="1300" spc="459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950458" y="1240028"/>
            <a:ext cx="132715" cy="1720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50" spc="610">
                <a:latin typeface="Cambria Math"/>
                <a:cs typeface="Cambria Math"/>
              </a:rPr>
              <a:t> </a:t>
            </a:r>
            <a:endParaRPr sz="105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683758" y="1554733"/>
            <a:ext cx="668020" cy="387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2645" sz="1575" spc="315">
                <a:latin typeface="Cambria Math"/>
                <a:cs typeface="Cambria Math"/>
              </a:rPr>
              <a:t> </a:t>
            </a:r>
            <a:r>
              <a:rPr dirty="0" smtClean="0" sz="1050" spc="390">
                <a:latin typeface="Cambria Math"/>
                <a:cs typeface="Cambria Math"/>
              </a:rPr>
              <a:t> </a:t>
            </a:r>
            <a:r>
              <a:rPr dirty="0" smtClean="0" sz="1050" spc="545">
                <a:latin typeface="Cambria Math"/>
                <a:cs typeface="Cambria Math"/>
              </a:rPr>
              <a:t> </a:t>
            </a:r>
            <a:r>
              <a:rPr dirty="0" smtClean="0" sz="1050" spc="605">
                <a:latin typeface="Cambria Math"/>
                <a:cs typeface="Cambria Math"/>
              </a:rPr>
              <a:t> </a:t>
            </a:r>
            <a:r>
              <a:rPr dirty="0" smtClean="0" baseline="2645" sz="1575" spc="315">
                <a:latin typeface="Cambria Math"/>
                <a:cs typeface="Cambria Math"/>
              </a:rPr>
              <a:t> </a:t>
            </a:r>
            <a:r>
              <a:rPr dirty="0" smtClean="0" sz="1050" spc="280">
                <a:latin typeface="Cambria Math"/>
                <a:cs typeface="Cambria Math"/>
              </a:rPr>
              <a:t> </a:t>
            </a:r>
            <a:r>
              <a:rPr dirty="0" smtClean="0" sz="1050" spc="545">
                <a:latin typeface="Cambria Math"/>
                <a:cs typeface="Cambria Math"/>
              </a:rPr>
              <a:t> </a:t>
            </a:r>
            <a:r>
              <a:rPr dirty="0" smtClean="0" sz="1050" spc="395">
                <a:latin typeface="Cambria Math"/>
                <a:cs typeface="Cambria Math"/>
              </a:rPr>
              <a:t> </a:t>
            </a:r>
            <a:endParaRPr sz="1050">
              <a:latin typeface="Cambria Math"/>
              <a:cs typeface="Cambria Math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696458" y="1422908"/>
            <a:ext cx="641603" cy="0"/>
          </a:xfrm>
          <a:custGeom>
            <a:avLst/>
            <a:gdLst/>
            <a:ahLst/>
            <a:cxnLst/>
            <a:rect l="l" t="t" r="r" b="b"/>
            <a:pathLst>
              <a:path w="641603" h="0">
                <a:moveTo>
                  <a:pt x="0" y="0"/>
                </a:moveTo>
                <a:lnTo>
                  <a:pt x="641603" y="0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5231638" y="1262125"/>
            <a:ext cx="1127760" cy="0"/>
          </a:xfrm>
          <a:custGeom>
            <a:avLst/>
            <a:gdLst/>
            <a:ahLst/>
            <a:cxnLst/>
            <a:rect l="l" t="t" r="r" b="b"/>
            <a:pathLst>
              <a:path w="1127760" h="0">
                <a:moveTo>
                  <a:pt x="0" y="0"/>
                </a:moveTo>
                <a:lnTo>
                  <a:pt x="1127760" y="0"/>
                </a:lnTo>
              </a:path>
            </a:pathLst>
          </a:custGeom>
          <a:ln w="1651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535940" y="1776221"/>
            <a:ext cx="180721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7.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tic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612004" y="1954021"/>
            <a:ext cx="570865" cy="469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465">
                <a:latin typeface="Cambria Math"/>
                <a:cs typeface="Cambria Math"/>
              </a:rPr>
              <a:t> 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465">
                <a:latin typeface="Cambria Math"/>
                <a:cs typeface="Cambria Math"/>
              </a:rPr>
              <a:t> </a:t>
            </a:r>
            <a:r>
              <a:rPr dirty="0" smtClean="0" sz="1400" spc="-25">
                <a:latin typeface="Cambria Math"/>
                <a:cs typeface="Cambria Math"/>
              </a:rPr>
              <a:t> </a:t>
            </a:r>
            <a:r>
              <a:rPr dirty="0" smtClean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435346" y="1721866"/>
            <a:ext cx="116839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49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185409" y="2043938"/>
            <a:ext cx="622935" cy="36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2777" sz="1500" spc="270">
                <a:latin typeface="Cambria Math"/>
                <a:cs typeface="Cambria Math"/>
              </a:rPr>
              <a:t> </a:t>
            </a:r>
            <a:r>
              <a:rPr dirty="0" smtClean="0" sz="1000" spc="365">
                <a:latin typeface="Cambria Math"/>
                <a:cs typeface="Cambria Math"/>
              </a:rPr>
              <a:t> </a:t>
            </a:r>
            <a:r>
              <a:rPr dirty="0" smtClean="0" sz="1000" spc="505">
                <a:latin typeface="Cambria Math"/>
                <a:cs typeface="Cambria Math"/>
              </a:rPr>
              <a:t> </a:t>
            </a:r>
            <a:r>
              <a:rPr dirty="0" smtClean="0" sz="1000" spc="525">
                <a:latin typeface="Cambria Math"/>
                <a:cs typeface="Cambria Math"/>
              </a:rPr>
              <a:t> </a:t>
            </a:r>
            <a:r>
              <a:rPr dirty="0" smtClean="0" baseline="2777" sz="1500" spc="270">
                <a:latin typeface="Cambria Math"/>
                <a:cs typeface="Cambria Math"/>
              </a:rPr>
              <a:t> </a:t>
            </a:r>
            <a:r>
              <a:rPr dirty="0" smtClean="0" sz="1000" spc="280">
                <a:latin typeface="Cambria Math"/>
                <a:cs typeface="Cambria Math"/>
              </a:rPr>
              <a:t> </a:t>
            </a:r>
            <a:r>
              <a:rPr dirty="0" smtClean="0" sz="1000" spc="505">
                <a:latin typeface="Cambria Math"/>
                <a:cs typeface="Cambria Math"/>
              </a:rPr>
              <a:t> </a:t>
            </a:r>
            <a:r>
              <a:rPr dirty="0" smtClean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5198109" y="1903729"/>
            <a:ext cx="595884" cy="0"/>
          </a:xfrm>
          <a:custGeom>
            <a:avLst/>
            <a:gdLst/>
            <a:ahLst/>
            <a:cxnLst/>
            <a:rect l="l" t="t" r="r" b="b"/>
            <a:pathLst>
              <a:path w="595884" h="0">
                <a:moveTo>
                  <a:pt x="0" y="0"/>
                </a:moveTo>
                <a:lnTo>
                  <a:pt x="595884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5831585" y="1954021"/>
            <a:ext cx="307340" cy="469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35940" y="2392933"/>
            <a:ext cx="5121275" cy="4089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3347720">
              <a:lnSpc>
                <a:spcPct val="100000"/>
              </a:lnSpc>
            </a:pP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baseline="1984" sz="2100" spc="412">
                <a:latin typeface="Cambria Math"/>
                <a:cs typeface="Cambria Math"/>
              </a:rPr>
              <a:t> </a:t>
            </a:r>
            <a:r>
              <a:rPr dirty="0" smtClean="0" sz="1400" spc="465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720">
                <a:latin typeface="Cambria Math"/>
                <a:cs typeface="Cambria Math"/>
              </a:rPr>
              <a:t> </a:t>
            </a:r>
            <a:r>
              <a:rPr dirty="0" smtClean="0" baseline="1984" sz="2100" spc="412">
                <a:latin typeface="Cambria Math"/>
                <a:cs typeface="Cambria Math"/>
              </a:rPr>
              <a:t> </a:t>
            </a:r>
            <a:r>
              <a:rPr dirty="0" smtClean="0" sz="1400" spc="335">
                <a:latin typeface="Cambria Math"/>
                <a:cs typeface="Cambria Math"/>
              </a:rPr>
              <a:t> </a:t>
            </a:r>
            <a:r>
              <a:rPr dirty="0" smtClean="0" sz="1400" spc="15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465">
                <a:latin typeface="Cambria Math"/>
                <a:cs typeface="Cambria Math"/>
              </a:rPr>
              <a:t> </a:t>
            </a:r>
            <a:r>
              <a:rPr dirty="0" smtClean="0" sz="1400" spc="-25">
                <a:latin typeface="Cambria Math"/>
                <a:cs typeface="Cambria Math"/>
              </a:rPr>
              <a:t> </a:t>
            </a:r>
            <a:r>
              <a:rPr dirty="0" smtClean="0" sz="1400" spc="470">
                <a:latin typeface="Cambria Math"/>
                <a:cs typeface="Cambria Math"/>
              </a:rPr>
              <a:t> </a:t>
            </a:r>
            <a:r>
              <a:rPr dirty="0" smtClean="0" sz="1400" spc="670">
                <a:latin typeface="Cambria Math"/>
                <a:cs typeface="Cambria Math"/>
              </a:rPr>
              <a:t> </a:t>
            </a:r>
            <a:r>
              <a:rPr dirty="0" smtClean="0" sz="1400" spc="100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ts val="1400"/>
              </a:lnSpc>
              <a:spcBef>
                <a:spcPts val="44"/>
              </a:spcBef>
            </a:pPr>
            <a:endParaRPr sz="1400"/>
          </a:p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-10">
                <a:latin typeface="Times New Roman"/>
                <a:cs typeface="Times New Roman"/>
              </a:rPr>
              <a:t>4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t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sfer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func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ck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664460" y="1786254"/>
            <a:ext cx="762" cy="296544"/>
          </a:xfrm>
          <a:custGeom>
            <a:avLst/>
            <a:gdLst/>
            <a:ahLst/>
            <a:cxnLst/>
            <a:rect l="l" t="t" r="r" b="b"/>
            <a:pathLst>
              <a:path w="762" h="296544">
                <a:moveTo>
                  <a:pt x="0" y="296544"/>
                </a:moveTo>
                <a:lnTo>
                  <a:pt x="762" y="296544"/>
                </a:lnTo>
                <a:lnTo>
                  <a:pt x="762" y="0"/>
                </a:lnTo>
                <a:lnTo>
                  <a:pt x="0" y="0"/>
                </a:lnTo>
                <a:lnTo>
                  <a:pt x="0" y="296544"/>
                </a:lnTo>
                <a:close/>
              </a:path>
            </a:pathLst>
          </a:custGeom>
          <a:solidFill>
            <a:srgbClr val="FFFF9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2665222" y="1787017"/>
            <a:ext cx="1541779" cy="296545"/>
          </a:xfrm>
          <a:custGeom>
            <a:avLst/>
            <a:gdLst/>
            <a:ahLst/>
            <a:cxnLst/>
            <a:rect l="l" t="t" r="r" b="b"/>
            <a:pathLst>
              <a:path w="1541779" h="296545">
                <a:moveTo>
                  <a:pt x="0" y="296545"/>
                </a:moveTo>
                <a:lnTo>
                  <a:pt x="1541779" y="296545"/>
                </a:lnTo>
                <a:lnTo>
                  <a:pt x="1541779" y="0"/>
                </a:lnTo>
                <a:lnTo>
                  <a:pt x="0" y="0"/>
                </a:lnTo>
                <a:lnTo>
                  <a:pt x="0" y="296545"/>
                </a:lnTo>
                <a:close/>
              </a:path>
            </a:pathLst>
          </a:custGeom>
          <a:solidFill>
            <a:srgbClr val="FFFF9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2661923" y="1768985"/>
            <a:ext cx="1529080" cy="2787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750" spc="130">
                <a:latin typeface="Times New Roman"/>
                <a:cs typeface="Times New Roman"/>
              </a:rPr>
              <a:t>1</a:t>
            </a:r>
            <a:r>
              <a:rPr dirty="0" smtClean="0" sz="1750" spc="45">
                <a:latin typeface="Symbol"/>
                <a:cs typeface="Symbol"/>
              </a:rPr>
              <a:t></a:t>
            </a:r>
            <a:r>
              <a:rPr dirty="0" smtClean="0" sz="1750" spc="-220">
                <a:latin typeface="Times New Roman"/>
                <a:cs typeface="Times New Roman"/>
              </a:rPr>
              <a:t> </a:t>
            </a:r>
            <a:r>
              <a:rPr dirty="0" smtClean="0" sz="1750" spc="70" i="1">
                <a:latin typeface="Times New Roman"/>
                <a:cs typeface="Times New Roman"/>
              </a:rPr>
              <a:t>G</a:t>
            </a:r>
            <a:r>
              <a:rPr dirty="0" smtClean="0" sz="1750" spc="70">
                <a:latin typeface="Times New Roman"/>
                <a:cs typeface="Times New Roman"/>
              </a:rPr>
              <a:t>(</a:t>
            </a:r>
            <a:r>
              <a:rPr dirty="0" smtClean="0" sz="1750" spc="50" i="1">
                <a:latin typeface="Times New Roman"/>
                <a:cs typeface="Times New Roman"/>
              </a:rPr>
              <a:t>s</a:t>
            </a:r>
            <a:r>
              <a:rPr dirty="0" smtClean="0" sz="1750" spc="95">
                <a:latin typeface="Times New Roman"/>
                <a:cs typeface="Times New Roman"/>
              </a:rPr>
              <a:t>)</a:t>
            </a:r>
            <a:r>
              <a:rPr dirty="0" smtClean="0" sz="1750" spc="60" i="1">
                <a:latin typeface="Times New Roman"/>
                <a:cs typeface="Times New Roman"/>
              </a:rPr>
              <a:t>H</a:t>
            </a:r>
            <a:r>
              <a:rPr dirty="0" smtClean="0" sz="1750" spc="-260" i="1">
                <a:latin typeface="Times New Roman"/>
                <a:cs typeface="Times New Roman"/>
              </a:rPr>
              <a:t> </a:t>
            </a:r>
            <a:r>
              <a:rPr dirty="0" smtClean="0" sz="1750" spc="65">
                <a:latin typeface="Times New Roman"/>
                <a:cs typeface="Times New Roman"/>
              </a:rPr>
              <a:t>(</a:t>
            </a:r>
            <a:r>
              <a:rPr dirty="0" smtClean="0" sz="1750" spc="55" i="1">
                <a:latin typeface="Times New Roman"/>
                <a:cs typeface="Times New Roman"/>
              </a:rPr>
              <a:t>s</a:t>
            </a:r>
            <a:r>
              <a:rPr dirty="0" smtClean="0" sz="1750" spc="25">
                <a:latin typeface="Times New Roman"/>
                <a:cs typeface="Times New Roman"/>
              </a:rPr>
              <a:t>)</a:t>
            </a:r>
            <a:r>
              <a:rPr dirty="0" smtClean="0" sz="1750" spc="-65">
                <a:latin typeface="Times New Roman"/>
                <a:cs typeface="Times New Roman"/>
              </a:rPr>
              <a:t> </a:t>
            </a:r>
            <a:r>
              <a:rPr dirty="0" smtClean="0" sz="1750" spc="45">
                <a:latin typeface="Symbol"/>
                <a:cs typeface="Symbol"/>
              </a:rPr>
              <a:t></a:t>
            </a:r>
            <a:r>
              <a:rPr dirty="0" smtClean="0" sz="1750" spc="-110">
                <a:latin typeface="Times New Roman"/>
                <a:cs typeface="Times New Roman"/>
              </a:rPr>
              <a:t> </a:t>
            </a:r>
            <a:r>
              <a:rPr dirty="0" smtClean="0" sz="1750" spc="40">
                <a:latin typeface="Times New Roman"/>
                <a:cs typeface="Times New Roman"/>
              </a:rPr>
              <a:t>0</a:t>
            </a:r>
            <a:endParaRPr sz="175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1593214" y="3021329"/>
            <a:ext cx="4107815" cy="1625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443230" y="5091429"/>
            <a:ext cx="3069589" cy="112268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2377439" y="4713478"/>
            <a:ext cx="84455" cy="280670"/>
          </a:xfrm>
          <a:custGeom>
            <a:avLst/>
            <a:gdLst/>
            <a:ahLst/>
            <a:cxnLst/>
            <a:rect l="l" t="t" r="r" b="b"/>
            <a:pathLst>
              <a:path w="84455" h="280670">
                <a:moveTo>
                  <a:pt x="84455" y="238379"/>
                </a:moveTo>
                <a:lnTo>
                  <a:pt x="0" y="238379"/>
                </a:lnTo>
                <a:lnTo>
                  <a:pt x="42164" y="280670"/>
                </a:lnTo>
                <a:lnTo>
                  <a:pt x="84455" y="238379"/>
                </a:lnTo>
                <a:close/>
              </a:path>
              <a:path w="84455" h="280670">
                <a:moveTo>
                  <a:pt x="63373" y="0"/>
                </a:moveTo>
                <a:lnTo>
                  <a:pt x="21082" y="0"/>
                </a:lnTo>
                <a:lnTo>
                  <a:pt x="21082" y="238379"/>
                </a:lnTo>
                <a:lnTo>
                  <a:pt x="63373" y="238379"/>
                </a:lnTo>
                <a:lnTo>
                  <a:pt x="63373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2377439" y="4713478"/>
            <a:ext cx="84455" cy="280670"/>
          </a:xfrm>
          <a:custGeom>
            <a:avLst/>
            <a:gdLst/>
            <a:ahLst/>
            <a:cxnLst/>
            <a:rect l="l" t="t" r="r" b="b"/>
            <a:pathLst>
              <a:path w="84455" h="280670">
                <a:moveTo>
                  <a:pt x="0" y="238379"/>
                </a:moveTo>
                <a:lnTo>
                  <a:pt x="21082" y="238379"/>
                </a:lnTo>
                <a:lnTo>
                  <a:pt x="21082" y="0"/>
                </a:lnTo>
                <a:lnTo>
                  <a:pt x="63373" y="0"/>
                </a:lnTo>
                <a:lnTo>
                  <a:pt x="63373" y="238379"/>
                </a:lnTo>
                <a:lnTo>
                  <a:pt x="84455" y="238379"/>
                </a:lnTo>
                <a:lnTo>
                  <a:pt x="42164" y="280670"/>
                </a:lnTo>
                <a:lnTo>
                  <a:pt x="0" y="238379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4297679" y="5170804"/>
            <a:ext cx="2964814" cy="10445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3716020" y="5699759"/>
            <a:ext cx="313054" cy="97789"/>
          </a:xfrm>
          <a:custGeom>
            <a:avLst/>
            <a:gdLst/>
            <a:ahLst/>
            <a:cxnLst/>
            <a:rect l="l" t="t" r="r" b="b"/>
            <a:pathLst>
              <a:path w="313054" h="97789">
                <a:moveTo>
                  <a:pt x="264159" y="0"/>
                </a:moveTo>
                <a:lnTo>
                  <a:pt x="264159" y="24511"/>
                </a:lnTo>
                <a:lnTo>
                  <a:pt x="0" y="24511"/>
                </a:lnTo>
                <a:lnTo>
                  <a:pt x="0" y="73405"/>
                </a:lnTo>
                <a:lnTo>
                  <a:pt x="264159" y="73405"/>
                </a:lnTo>
                <a:lnTo>
                  <a:pt x="264159" y="97789"/>
                </a:lnTo>
                <a:lnTo>
                  <a:pt x="313054" y="48894"/>
                </a:lnTo>
                <a:lnTo>
                  <a:pt x="264159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3716020" y="5699759"/>
            <a:ext cx="313054" cy="97789"/>
          </a:xfrm>
          <a:custGeom>
            <a:avLst/>
            <a:gdLst/>
            <a:ahLst/>
            <a:cxnLst/>
            <a:rect l="l" t="t" r="r" b="b"/>
            <a:pathLst>
              <a:path w="313054" h="97789">
                <a:moveTo>
                  <a:pt x="0" y="24511"/>
                </a:moveTo>
                <a:lnTo>
                  <a:pt x="264159" y="24511"/>
                </a:lnTo>
                <a:lnTo>
                  <a:pt x="264159" y="0"/>
                </a:lnTo>
                <a:lnTo>
                  <a:pt x="313054" y="48894"/>
                </a:lnTo>
                <a:lnTo>
                  <a:pt x="264159" y="97789"/>
                </a:lnTo>
                <a:lnTo>
                  <a:pt x="264159" y="73405"/>
                </a:lnTo>
                <a:lnTo>
                  <a:pt x="0" y="73405"/>
                </a:lnTo>
                <a:lnTo>
                  <a:pt x="0" y="24511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4526279" y="6751319"/>
            <a:ext cx="2632075" cy="131889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" name="object 33"/>
          <p:cNvSpPr/>
          <p:nvPr/>
        </p:nvSpPr>
        <p:spPr>
          <a:xfrm>
            <a:off x="5566409" y="6361684"/>
            <a:ext cx="84454" cy="280669"/>
          </a:xfrm>
          <a:custGeom>
            <a:avLst/>
            <a:gdLst/>
            <a:ahLst/>
            <a:cxnLst/>
            <a:rect l="l" t="t" r="r" b="b"/>
            <a:pathLst>
              <a:path w="84454" h="280669">
                <a:moveTo>
                  <a:pt x="84454" y="238378"/>
                </a:moveTo>
                <a:lnTo>
                  <a:pt x="0" y="238378"/>
                </a:lnTo>
                <a:lnTo>
                  <a:pt x="42163" y="280669"/>
                </a:lnTo>
                <a:lnTo>
                  <a:pt x="84454" y="238378"/>
                </a:lnTo>
                <a:close/>
              </a:path>
              <a:path w="84454" h="280669">
                <a:moveTo>
                  <a:pt x="63373" y="0"/>
                </a:moveTo>
                <a:lnTo>
                  <a:pt x="21081" y="0"/>
                </a:lnTo>
                <a:lnTo>
                  <a:pt x="21081" y="238378"/>
                </a:lnTo>
                <a:lnTo>
                  <a:pt x="63373" y="238378"/>
                </a:lnTo>
                <a:lnTo>
                  <a:pt x="63373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5566409" y="6361684"/>
            <a:ext cx="84454" cy="280669"/>
          </a:xfrm>
          <a:custGeom>
            <a:avLst/>
            <a:gdLst/>
            <a:ahLst/>
            <a:cxnLst/>
            <a:rect l="l" t="t" r="r" b="b"/>
            <a:pathLst>
              <a:path w="84454" h="280669">
                <a:moveTo>
                  <a:pt x="0" y="238378"/>
                </a:moveTo>
                <a:lnTo>
                  <a:pt x="21081" y="238378"/>
                </a:lnTo>
                <a:lnTo>
                  <a:pt x="21081" y="0"/>
                </a:lnTo>
                <a:lnTo>
                  <a:pt x="63373" y="0"/>
                </a:lnTo>
                <a:lnTo>
                  <a:pt x="63373" y="238378"/>
                </a:lnTo>
                <a:lnTo>
                  <a:pt x="84454" y="238378"/>
                </a:lnTo>
                <a:lnTo>
                  <a:pt x="42163" y="280669"/>
                </a:lnTo>
                <a:lnTo>
                  <a:pt x="0" y="238378"/>
                </a:lnTo>
                <a:close/>
              </a:path>
            </a:pathLst>
          </a:custGeom>
          <a:ln w="25399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" name="object 35"/>
          <p:cNvSpPr/>
          <p:nvPr/>
        </p:nvSpPr>
        <p:spPr>
          <a:xfrm>
            <a:off x="443865" y="6751319"/>
            <a:ext cx="3272154" cy="118871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6" name="object 36"/>
          <p:cNvSpPr/>
          <p:nvPr/>
        </p:nvSpPr>
        <p:spPr>
          <a:xfrm>
            <a:off x="3853179" y="7280402"/>
            <a:ext cx="287020" cy="130175"/>
          </a:xfrm>
          <a:custGeom>
            <a:avLst/>
            <a:gdLst/>
            <a:ahLst/>
            <a:cxnLst/>
            <a:rect l="l" t="t" r="r" b="b"/>
            <a:pathLst>
              <a:path w="287020" h="130175">
                <a:moveTo>
                  <a:pt x="65024" y="0"/>
                </a:moveTo>
                <a:lnTo>
                  <a:pt x="0" y="65024"/>
                </a:lnTo>
                <a:lnTo>
                  <a:pt x="65024" y="130175"/>
                </a:lnTo>
                <a:lnTo>
                  <a:pt x="65024" y="97662"/>
                </a:lnTo>
                <a:lnTo>
                  <a:pt x="287020" y="97662"/>
                </a:lnTo>
                <a:lnTo>
                  <a:pt x="287020" y="32512"/>
                </a:lnTo>
                <a:lnTo>
                  <a:pt x="65024" y="32512"/>
                </a:lnTo>
                <a:lnTo>
                  <a:pt x="65024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" name="object 37"/>
          <p:cNvSpPr/>
          <p:nvPr/>
        </p:nvSpPr>
        <p:spPr>
          <a:xfrm>
            <a:off x="3853179" y="7280402"/>
            <a:ext cx="287020" cy="130175"/>
          </a:xfrm>
          <a:custGeom>
            <a:avLst/>
            <a:gdLst/>
            <a:ahLst/>
            <a:cxnLst/>
            <a:rect l="l" t="t" r="r" b="b"/>
            <a:pathLst>
              <a:path w="287020" h="130175">
                <a:moveTo>
                  <a:pt x="0" y="65024"/>
                </a:moveTo>
                <a:lnTo>
                  <a:pt x="65024" y="0"/>
                </a:lnTo>
                <a:lnTo>
                  <a:pt x="65024" y="32512"/>
                </a:lnTo>
                <a:lnTo>
                  <a:pt x="287020" y="32512"/>
                </a:lnTo>
                <a:lnTo>
                  <a:pt x="287020" y="97662"/>
                </a:lnTo>
                <a:lnTo>
                  <a:pt x="65024" y="97662"/>
                </a:lnTo>
                <a:lnTo>
                  <a:pt x="65024" y="130175"/>
                </a:lnTo>
                <a:lnTo>
                  <a:pt x="0" y="65024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" name="object 3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39" name="object 3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</a:t>
            </a:fld>
            <a:endParaRPr sz="1100">
              <a:latin typeface="Cambria"/>
              <a:cs typeface="Cambria"/>
            </a:endParaRPr>
          </a:p>
        </p:txBody>
      </p:sp>
      <p:graphicFrame>
        <p:nvGraphicFramePr>
          <p:cNvPr id="21" name="object 21"/>
          <p:cNvGraphicFramePr>
            <a:graphicFrameLocks noGrp="1"/>
          </p:cNvGraphicFramePr>
          <p:nvPr/>
        </p:nvGraphicFramePr>
        <p:xfrm>
          <a:off x="2965704" y="1011936"/>
          <a:ext cx="1524634" cy="54559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6098"/>
                <a:gridCol w="185340"/>
                <a:gridCol w="962052"/>
              </a:tblGrid>
              <a:tr h="256661"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</a:pPr>
                      <a:r>
                        <a:rPr dirty="0" smtClean="0" sz="1500" spc="75" i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mtClean="0" sz="1500" spc="45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mtClean="0" sz="1500" spc="35" i="1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dirty="0" smtClean="0" sz="1500" spc="0">
                          <a:latin typeface="Times New Roman"/>
                          <a:cs typeface="Times New Roman"/>
                        </a:rPr>
                        <a:t>)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62">
                      <a:solidFill>
                        <a:srgbClr val="FFFF99"/>
                      </a:solidFill>
                      <a:prstDash val="solid"/>
                    </a:lnL>
                    <a:lnB w="7972">
                      <a:solidFill>
                        <a:srgbClr val="000000"/>
                      </a:solidFill>
                      <a:prstDash val="solid"/>
                    </a:lnB>
                    <a:solidFill>
                      <a:srgbClr val="FFFF9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45085">
                        <a:lnSpc>
                          <a:spcPct val="100000"/>
                        </a:lnSpc>
                      </a:pPr>
                      <a:r>
                        <a:rPr dirty="0" smtClean="0" sz="1500">
                          <a:latin typeface="Symbol"/>
                          <a:cs typeface="Symbol"/>
                        </a:rPr>
                        <a:t></a:t>
                      </a:r>
                      <a:endParaRPr sz="1500">
                        <a:latin typeface="Symbol"/>
                        <a:cs typeface="Symbol"/>
                      </a:endParaRPr>
                    </a:p>
                  </a:txBody>
                  <a:tcPr marL="0" marR="0" marB="0" marT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297180">
                        <a:lnSpc>
                          <a:spcPct val="100000"/>
                        </a:lnSpc>
                      </a:pPr>
                      <a:r>
                        <a:rPr dirty="0" smtClean="0" sz="1500" spc="35" i="1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dirty="0" smtClean="0" sz="1500" spc="5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mtClean="0" sz="1500" spc="30" i="1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dirty="0" smtClean="0" sz="1500" spc="0">
                          <a:latin typeface="Times New Roman"/>
                          <a:cs typeface="Times New Roman"/>
                        </a:rPr>
                        <a:t>)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762">
                      <a:solidFill>
                        <a:srgbClr val="FFFF99"/>
                      </a:solidFill>
                      <a:prstDash val="solid"/>
                    </a:lnR>
                    <a:lnB w="7972">
                      <a:solidFill>
                        <a:srgbClr val="000000"/>
                      </a:solidFill>
                      <a:prstDash val="solid"/>
                    </a:lnB>
                    <a:solidFill>
                      <a:srgbClr val="FFFF99"/>
                    </a:solidFill>
                  </a:tcPr>
                </a:tc>
              </a:tr>
              <a:tr h="288168"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</a:pPr>
                      <a:r>
                        <a:rPr dirty="0" smtClean="0" sz="1500" spc="20" i="1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dirty="0" smtClean="0" sz="1500" spc="5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mtClean="0" sz="1500" spc="30" i="1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dirty="0" smtClean="0" sz="1500" spc="0">
                          <a:latin typeface="Times New Roman"/>
                          <a:cs typeface="Times New Roman"/>
                        </a:rPr>
                        <a:t>)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62">
                      <a:solidFill>
                        <a:srgbClr val="FFFF99"/>
                      </a:solidFill>
                      <a:prstDash val="solid"/>
                    </a:lnL>
                    <a:lnT w="7972">
                      <a:solidFill>
                        <a:srgbClr val="000000"/>
                      </a:solidFill>
                      <a:prstDash val="solid"/>
                    </a:lnT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dirty="0" smtClean="0" sz="1500" spc="114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mtClean="0" sz="1500" spc="0">
                          <a:latin typeface="Symbol"/>
                          <a:cs typeface="Symbol"/>
                        </a:rPr>
                        <a:t></a:t>
                      </a:r>
                      <a:r>
                        <a:rPr dirty="0" smtClean="0" sz="1500" spc="-1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500" spc="35" i="1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dirty="0" smtClean="0" sz="1500" spc="5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mtClean="0" sz="1500" spc="30" i="1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dirty="0" smtClean="0" sz="1500" spc="70">
                          <a:latin typeface="Times New Roman"/>
                          <a:cs typeface="Times New Roman"/>
                        </a:rPr>
                        <a:t>)</a:t>
                      </a:r>
                      <a:r>
                        <a:rPr dirty="0" smtClean="0" sz="1500" spc="0" i="1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dirty="0" smtClean="0" sz="1500" spc="-204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500" spc="45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mtClean="0" sz="1500" spc="35" i="1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dirty="0" smtClean="0" sz="1500" spc="0">
                          <a:latin typeface="Times New Roman"/>
                          <a:cs typeface="Times New Roman"/>
                        </a:rPr>
                        <a:t>)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762">
                      <a:solidFill>
                        <a:srgbClr val="FFFF99"/>
                      </a:solidFill>
                      <a:prstDash val="solid"/>
                    </a:lnR>
                    <a:lnT w="7972">
                      <a:solidFill>
                        <a:srgbClr val="000000"/>
                      </a:solidFill>
                      <a:prstDash val="solid"/>
                    </a:lnT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7651" y="449580"/>
            <a:ext cx="673925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6191885" algn="l"/>
                <a:tab pos="6725284" algn="l"/>
              </a:tabLst>
            </a:pPr>
            <a:r>
              <a:rPr dirty="0" smtClean="0" sz="1200" spc="-125" u="sng">
                <a:latin typeface="Cambria"/>
                <a:cs typeface="Cambria"/>
              </a:rPr>
              <a:t> </a:t>
            </a:r>
            <a:r>
              <a:rPr dirty="0" smtClean="0" sz="1200" spc="-15" u="sng">
                <a:latin typeface="Cambria"/>
                <a:cs typeface="Cambria"/>
              </a:rPr>
              <a:t>C</a:t>
            </a:r>
            <a:r>
              <a:rPr dirty="0" smtClean="0" sz="1200" spc="0" u="sng">
                <a:latin typeface="Cambria"/>
                <a:cs typeface="Cambria"/>
              </a:rPr>
              <a:t>ont</a:t>
            </a:r>
            <a:r>
              <a:rPr dirty="0" smtClean="0" sz="1200" spc="-10" u="sng">
                <a:latin typeface="Cambria"/>
                <a:cs typeface="Cambria"/>
              </a:rPr>
              <a:t>r</a:t>
            </a:r>
            <a:r>
              <a:rPr dirty="0" smtClean="0" sz="1200" spc="0" u="sng">
                <a:latin typeface="Cambria"/>
                <a:cs typeface="Cambria"/>
              </a:rPr>
              <a:t>ol</a:t>
            </a:r>
            <a:r>
              <a:rPr dirty="0" smtClean="0" sz="1200" spc="0" u="sng">
                <a:latin typeface="Cambria"/>
                <a:cs typeface="Cambria"/>
              </a:rPr>
              <a:t> 	</a:t>
            </a:r>
            <a:r>
              <a:rPr dirty="0" smtClean="0" sz="1200" spc="-10" u="sng">
                <a:latin typeface="Cambria"/>
                <a:cs typeface="Cambria"/>
              </a:rPr>
              <a:t>L</a:t>
            </a:r>
            <a:r>
              <a:rPr dirty="0" smtClean="0" sz="1200" spc="-5" u="sng">
                <a:latin typeface="Cambria"/>
                <a:cs typeface="Cambria"/>
              </a:rPr>
              <a:t>ec.</a:t>
            </a:r>
            <a:r>
              <a:rPr dirty="0" smtClean="0" sz="1200" spc="5" u="sng">
                <a:latin typeface="Cambria"/>
                <a:cs typeface="Cambria"/>
              </a:rPr>
              <a:t> </a:t>
            </a:r>
            <a:r>
              <a:rPr dirty="0" smtClean="0" sz="1200" spc="-10" u="sng">
                <a:latin typeface="Cambria"/>
                <a:cs typeface="Cambria"/>
              </a:rPr>
              <a:t>3</a:t>
            </a:r>
            <a:r>
              <a:rPr dirty="0" smtClean="0" sz="1200" spc="-10" u="sng">
                <a:latin typeface="Cambria"/>
                <a:cs typeface="Cambria"/>
              </a:rPr>
              <a:t> 	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30351" y="921760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530351" y="925037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535940" y="2436114"/>
            <a:ext cx="236410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-10">
                <a:latin typeface="Times New Roman"/>
                <a:cs typeface="Times New Roman"/>
              </a:rPr>
              <a:t>5</a:t>
            </a:r>
            <a:r>
              <a:rPr dirty="0" smtClean="0" sz="1400" spc="0">
                <a:latin typeface="Times New Roman"/>
                <a:cs typeface="Times New Roman"/>
              </a:rPr>
              <a:t>: </a:t>
            </a:r>
            <a:r>
              <a:rPr dirty="0" smtClean="0" sz="1400" spc="-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Red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ce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2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ck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gram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15619" y="796290"/>
            <a:ext cx="2246630" cy="13188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128010" y="985519"/>
            <a:ext cx="2063750" cy="11296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5453379" y="985519"/>
            <a:ext cx="1854835" cy="73723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2821939" y="1652270"/>
            <a:ext cx="228600" cy="97789"/>
          </a:xfrm>
          <a:custGeom>
            <a:avLst/>
            <a:gdLst/>
            <a:ahLst/>
            <a:cxnLst/>
            <a:rect l="l" t="t" r="r" b="b"/>
            <a:pathLst>
              <a:path w="228600" h="97789">
                <a:moveTo>
                  <a:pt x="179705" y="0"/>
                </a:moveTo>
                <a:lnTo>
                  <a:pt x="179705" y="24510"/>
                </a:lnTo>
                <a:lnTo>
                  <a:pt x="0" y="24510"/>
                </a:lnTo>
                <a:lnTo>
                  <a:pt x="0" y="73405"/>
                </a:lnTo>
                <a:lnTo>
                  <a:pt x="179705" y="73405"/>
                </a:lnTo>
                <a:lnTo>
                  <a:pt x="179705" y="97789"/>
                </a:lnTo>
                <a:lnTo>
                  <a:pt x="228600" y="48895"/>
                </a:lnTo>
                <a:lnTo>
                  <a:pt x="179705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2821939" y="1652270"/>
            <a:ext cx="228600" cy="97789"/>
          </a:xfrm>
          <a:custGeom>
            <a:avLst/>
            <a:gdLst/>
            <a:ahLst/>
            <a:cxnLst/>
            <a:rect l="l" t="t" r="r" b="b"/>
            <a:pathLst>
              <a:path w="228600" h="97789">
                <a:moveTo>
                  <a:pt x="0" y="24510"/>
                </a:moveTo>
                <a:lnTo>
                  <a:pt x="179705" y="24510"/>
                </a:lnTo>
                <a:lnTo>
                  <a:pt x="179705" y="0"/>
                </a:lnTo>
                <a:lnTo>
                  <a:pt x="228600" y="48895"/>
                </a:lnTo>
                <a:lnTo>
                  <a:pt x="179705" y="97789"/>
                </a:lnTo>
                <a:lnTo>
                  <a:pt x="179705" y="73405"/>
                </a:lnTo>
                <a:lnTo>
                  <a:pt x="0" y="73405"/>
                </a:lnTo>
                <a:lnTo>
                  <a:pt x="0" y="24510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5266690" y="1699260"/>
            <a:ext cx="228600" cy="97790"/>
          </a:xfrm>
          <a:custGeom>
            <a:avLst/>
            <a:gdLst/>
            <a:ahLst/>
            <a:cxnLst/>
            <a:rect l="l" t="t" r="r" b="b"/>
            <a:pathLst>
              <a:path w="228600" h="97790">
                <a:moveTo>
                  <a:pt x="179705" y="0"/>
                </a:moveTo>
                <a:lnTo>
                  <a:pt x="179705" y="24511"/>
                </a:lnTo>
                <a:lnTo>
                  <a:pt x="0" y="24511"/>
                </a:lnTo>
                <a:lnTo>
                  <a:pt x="0" y="73406"/>
                </a:lnTo>
                <a:lnTo>
                  <a:pt x="179705" y="73406"/>
                </a:lnTo>
                <a:lnTo>
                  <a:pt x="179705" y="97790"/>
                </a:lnTo>
                <a:lnTo>
                  <a:pt x="228600" y="48895"/>
                </a:lnTo>
                <a:lnTo>
                  <a:pt x="179705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5266690" y="1699260"/>
            <a:ext cx="228600" cy="97790"/>
          </a:xfrm>
          <a:custGeom>
            <a:avLst/>
            <a:gdLst/>
            <a:ahLst/>
            <a:cxnLst/>
            <a:rect l="l" t="t" r="r" b="b"/>
            <a:pathLst>
              <a:path w="228600" h="97790">
                <a:moveTo>
                  <a:pt x="0" y="24511"/>
                </a:moveTo>
                <a:lnTo>
                  <a:pt x="179705" y="24511"/>
                </a:lnTo>
                <a:lnTo>
                  <a:pt x="179705" y="0"/>
                </a:lnTo>
                <a:lnTo>
                  <a:pt x="228600" y="48895"/>
                </a:lnTo>
                <a:lnTo>
                  <a:pt x="179705" y="97790"/>
                </a:lnTo>
                <a:lnTo>
                  <a:pt x="179705" y="73406"/>
                </a:lnTo>
                <a:lnTo>
                  <a:pt x="0" y="73406"/>
                </a:lnTo>
                <a:lnTo>
                  <a:pt x="0" y="24511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2357754" y="2834639"/>
            <a:ext cx="3794760" cy="144970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1133284" y="4346447"/>
            <a:ext cx="5542533" cy="1301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431800" y="4346561"/>
            <a:ext cx="701484" cy="11571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1652270" y="4728209"/>
            <a:ext cx="3611879" cy="151511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678815" y="6407937"/>
            <a:ext cx="5483352" cy="32052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6162166" y="6564655"/>
            <a:ext cx="610069" cy="147929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710082" y="6712534"/>
            <a:ext cx="4098137" cy="16591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972819" y="7158355"/>
            <a:ext cx="3154680" cy="1175385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474344" y="8777681"/>
            <a:ext cx="6243955" cy="157365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517258" y="8909863"/>
            <a:ext cx="3720211" cy="157365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24" name="object 2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7651" y="449580"/>
            <a:ext cx="673925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6191885" algn="l"/>
                <a:tab pos="6725284" algn="l"/>
              </a:tabLst>
            </a:pPr>
            <a:r>
              <a:rPr dirty="0" smtClean="0" sz="1200" spc="-125" u="sng">
                <a:latin typeface="Cambria"/>
                <a:cs typeface="Cambria"/>
              </a:rPr>
              <a:t> </a:t>
            </a:r>
            <a:r>
              <a:rPr dirty="0" smtClean="0" sz="1200" spc="-15" u="sng">
                <a:latin typeface="Cambria"/>
                <a:cs typeface="Cambria"/>
              </a:rPr>
              <a:t>C</a:t>
            </a:r>
            <a:r>
              <a:rPr dirty="0" smtClean="0" sz="1200" spc="0" u="sng">
                <a:latin typeface="Cambria"/>
                <a:cs typeface="Cambria"/>
              </a:rPr>
              <a:t>ont</a:t>
            </a:r>
            <a:r>
              <a:rPr dirty="0" smtClean="0" sz="1200" spc="-10" u="sng">
                <a:latin typeface="Cambria"/>
                <a:cs typeface="Cambria"/>
              </a:rPr>
              <a:t>r</a:t>
            </a:r>
            <a:r>
              <a:rPr dirty="0" smtClean="0" sz="1200" spc="0" u="sng">
                <a:latin typeface="Cambria"/>
                <a:cs typeface="Cambria"/>
              </a:rPr>
              <a:t>ol</a:t>
            </a:r>
            <a:r>
              <a:rPr dirty="0" smtClean="0" sz="1200" spc="0" u="sng">
                <a:latin typeface="Cambria"/>
                <a:cs typeface="Cambria"/>
              </a:rPr>
              <a:t> 	</a:t>
            </a:r>
            <a:r>
              <a:rPr dirty="0" smtClean="0" sz="1200" spc="-10" u="sng">
                <a:latin typeface="Cambria"/>
                <a:cs typeface="Cambria"/>
              </a:rPr>
              <a:t>L</a:t>
            </a:r>
            <a:r>
              <a:rPr dirty="0" smtClean="0" sz="1200" spc="-5" u="sng">
                <a:latin typeface="Cambria"/>
                <a:cs typeface="Cambria"/>
              </a:rPr>
              <a:t>ec.</a:t>
            </a:r>
            <a:r>
              <a:rPr dirty="0" smtClean="0" sz="1200" spc="5" u="sng">
                <a:latin typeface="Cambria"/>
                <a:cs typeface="Cambria"/>
              </a:rPr>
              <a:t> </a:t>
            </a:r>
            <a:r>
              <a:rPr dirty="0" smtClean="0" sz="1200" spc="-10" u="sng">
                <a:latin typeface="Cambria"/>
                <a:cs typeface="Cambria"/>
              </a:rPr>
              <a:t>3</a:t>
            </a:r>
            <a:r>
              <a:rPr dirty="0" smtClean="0" sz="1200" spc="-10" u="sng">
                <a:latin typeface="Cambria"/>
                <a:cs typeface="Cambria"/>
              </a:rPr>
              <a:t> 	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30351" y="921760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530351" y="925037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535940" y="1622297"/>
            <a:ext cx="470090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.</a:t>
            </a:r>
            <a:r>
              <a:rPr dirty="0" smtClean="0" sz="1400" spc="-15">
                <a:latin typeface="Times New Roman"/>
                <a:cs typeface="Times New Roman"/>
              </a:rPr>
              <a:t>W</a:t>
            </a:r>
            <a:r>
              <a:rPr dirty="0" smtClean="0" sz="1400" spc="5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r>
              <a:rPr dirty="0" smtClean="0" sz="1400" spc="1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fer 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lo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ia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3795903"/>
            <a:ext cx="642302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.</a:t>
            </a:r>
            <a:r>
              <a:rPr dirty="0" smtClean="0" sz="1400" spc="-15">
                <a:latin typeface="Times New Roman"/>
                <a:cs typeface="Times New Roman"/>
              </a:rPr>
              <a:t>W</a:t>
            </a:r>
            <a:r>
              <a:rPr dirty="0" smtClean="0" sz="1400" spc="5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: Si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plify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lo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gram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ain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c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3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C(S</a:t>
            </a:r>
            <a:r>
              <a:rPr dirty="0" smtClean="0" sz="1400" spc="-20">
                <a:latin typeface="Times New Roman"/>
                <a:cs typeface="Times New Roman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/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(S).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6043040"/>
            <a:ext cx="6038215" cy="6197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15" b="1" u="heavy">
                <a:latin typeface="Times New Roman"/>
                <a:cs typeface="Times New Roman"/>
              </a:rPr>
              <a:t>M</a:t>
            </a:r>
            <a:r>
              <a:rPr dirty="0" smtClean="0" sz="1600" spc="-10" b="1" u="heavy">
                <a:latin typeface="Times New Roman"/>
                <a:cs typeface="Times New Roman"/>
              </a:rPr>
              <a:t>ultiple</a:t>
            </a:r>
            <a:r>
              <a:rPr dirty="0" smtClean="0" sz="1600" spc="-10" b="1" u="heavy">
                <a:latin typeface="Times New Roman"/>
                <a:cs typeface="Times New Roman"/>
              </a:rPr>
              <a:t> </a:t>
            </a:r>
            <a:r>
              <a:rPr dirty="0" smtClean="0" sz="1600" spc="-10" b="1" u="heavy">
                <a:latin typeface="Times New Roman"/>
                <a:cs typeface="Times New Roman"/>
              </a:rPr>
              <a:t>In</a:t>
            </a:r>
            <a:r>
              <a:rPr dirty="0" smtClean="0" sz="1600" spc="0" b="1" u="heavy">
                <a:latin typeface="Times New Roman"/>
                <a:cs typeface="Times New Roman"/>
              </a:rPr>
              <a:t>p</a:t>
            </a:r>
            <a:r>
              <a:rPr dirty="0" smtClean="0" sz="1600" spc="-10" b="1" u="heavy">
                <a:latin typeface="Times New Roman"/>
                <a:cs typeface="Times New Roman"/>
              </a:rPr>
              <a:t>ut</a:t>
            </a:r>
            <a:r>
              <a:rPr dirty="0" smtClean="0" sz="1600" spc="-5" b="1" u="heavy">
                <a:latin typeface="Times New Roman"/>
                <a:cs typeface="Times New Roman"/>
              </a:rPr>
              <a:t> </a:t>
            </a:r>
            <a:r>
              <a:rPr dirty="0" smtClean="0" sz="1600" spc="-10" b="1" u="heavy">
                <a:latin typeface="Times New Roman"/>
                <a:cs typeface="Times New Roman"/>
              </a:rPr>
              <a:t>Sy</a:t>
            </a:r>
            <a:r>
              <a:rPr dirty="0" smtClean="0" sz="1600" spc="-10" b="1" u="heavy">
                <a:latin typeface="Times New Roman"/>
                <a:cs typeface="Times New Roman"/>
              </a:rPr>
              <a:t>st</a:t>
            </a:r>
            <a:r>
              <a:rPr dirty="0" smtClean="0" sz="1600" spc="-5" b="1" u="heavy">
                <a:latin typeface="Times New Roman"/>
                <a:cs typeface="Times New Roman"/>
              </a:rPr>
              <a:t>e</a:t>
            </a:r>
            <a:r>
              <a:rPr dirty="0" smtClean="0" sz="1600" spc="-15" b="1" u="heavy">
                <a:latin typeface="Times New Roman"/>
                <a:cs typeface="Times New Roman"/>
              </a:rPr>
              <a:t>m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84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1: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eter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2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5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5940" y="8284718"/>
            <a:ext cx="6653530" cy="4819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10000"/>
              </a:lnSpc>
            </a:pPr>
            <a:r>
              <a:rPr dirty="0" smtClean="0" sz="140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l: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prin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pl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5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ust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/p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 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/p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090294" y="4262120"/>
            <a:ext cx="5486400" cy="15881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548640" y="2002154"/>
            <a:ext cx="4846320" cy="17303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548640" y="914400"/>
            <a:ext cx="4526280" cy="49593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1624964" y="6939280"/>
            <a:ext cx="3056255" cy="10445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7651" y="449580"/>
            <a:ext cx="673925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6191885" algn="l"/>
                <a:tab pos="6725284" algn="l"/>
              </a:tabLst>
            </a:pPr>
            <a:r>
              <a:rPr dirty="0" smtClean="0" sz="1200" spc="-125" u="sng">
                <a:latin typeface="Cambria"/>
                <a:cs typeface="Cambria"/>
              </a:rPr>
              <a:t> </a:t>
            </a:r>
            <a:r>
              <a:rPr dirty="0" smtClean="0" sz="1200" spc="-15" u="sng">
                <a:latin typeface="Cambria"/>
                <a:cs typeface="Cambria"/>
              </a:rPr>
              <a:t>C</a:t>
            </a:r>
            <a:r>
              <a:rPr dirty="0" smtClean="0" sz="1200" spc="0" u="sng">
                <a:latin typeface="Cambria"/>
                <a:cs typeface="Cambria"/>
              </a:rPr>
              <a:t>ont</a:t>
            </a:r>
            <a:r>
              <a:rPr dirty="0" smtClean="0" sz="1200" spc="-10" u="sng">
                <a:latin typeface="Cambria"/>
                <a:cs typeface="Cambria"/>
              </a:rPr>
              <a:t>r</a:t>
            </a:r>
            <a:r>
              <a:rPr dirty="0" smtClean="0" sz="1200" spc="0" u="sng">
                <a:latin typeface="Cambria"/>
                <a:cs typeface="Cambria"/>
              </a:rPr>
              <a:t>ol</a:t>
            </a:r>
            <a:r>
              <a:rPr dirty="0" smtClean="0" sz="1200" spc="0" u="sng">
                <a:latin typeface="Cambria"/>
                <a:cs typeface="Cambria"/>
              </a:rPr>
              <a:t> 	</a:t>
            </a:r>
            <a:r>
              <a:rPr dirty="0" smtClean="0" sz="1200" spc="-10" u="sng">
                <a:latin typeface="Cambria"/>
                <a:cs typeface="Cambria"/>
              </a:rPr>
              <a:t>L</a:t>
            </a:r>
            <a:r>
              <a:rPr dirty="0" smtClean="0" sz="1200" spc="-5" u="sng">
                <a:latin typeface="Cambria"/>
                <a:cs typeface="Cambria"/>
              </a:rPr>
              <a:t>ec.</a:t>
            </a:r>
            <a:r>
              <a:rPr dirty="0" smtClean="0" sz="1200" spc="5" u="sng">
                <a:latin typeface="Cambria"/>
                <a:cs typeface="Cambria"/>
              </a:rPr>
              <a:t> </a:t>
            </a:r>
            <a:r>
              <a:rPr dirty="0" smtClean="0" sz="1200" spc="-10" u="sng">
                <a:latin typeface="Cambria"/>
                <a:cs typeface="Cambria"/>
              </a:rPr>
              <a:t>3</a:t>
            </a:r>
            <a:r>
              <a:rPr dirty="0" smtClean="0" sz="1200" spc="-10" u="sng">
                <a:latin typeface="Cambria"/>
                <a:cs typeface="Cambria"/>
              </a:rPr>
              <a:t> 	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30351" y="921760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530351" y="925037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548640" y="914400"/>
            <a:ext cx="2740025" cy="38925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548640" y="2261997"/>
            <a:ext cx="577595" cy="1631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548640" y="2592958"/>
            <a:ext cx="5486400" cy="41592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787140" y="965835"/>
            <a:ext cx="3161030" cy="71183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3663950" y="1306194"/>
            <a:ext cx="254635" cy="45084"/>
          </a:xfrm>
          <a:custGeom>
            <a:avLst/>
            <a:gdLst/>
            <a:ahLst/>
            <a:cxnLst/>
            <a:rect l="l" t="t" r="r" b="b"/>
            <a:pathLst>
              <a:path w="254635" h="45084">
                <a:moveTo>
                  <a:pt x="232155" y="0"/>
                </a:moveTo>
                <a:lnTo>
                  <a:pt x="232155" y="11302"/>
                </a:lnTo>
                <a:lnTo>
                  <a:pt x="0" y="11302"/>
                </a:lnTo>
                <a:lnTo>
                  <a:pt x="0" y="33781"/>
                </a:lnTo>
                <a:lnTo>
                  <a:pt x="232155" y="33781"/>
                </a:lnTo>
                <a:lnTo>
                  <a:pt x="232155" y="45084"/>
                </a:lnTo>
                <a:lnTo>
                  <a:pt x="254635" y="22605"/>
                </a:lnTo>
                <a:lnTo>
                  <a:pt x="232155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3663950" y="1306194"/>
            <a:ext cx="254635" cy="45084"/>
          </a:xfrm>
          <a:custGeom>
            <a:avLst/>
            <a:gdLst/>
            <a:ahLst/>
            <a:cxnLst/>
            <a:rect l="l" t="t" r="r" b="b"/>
            <a:pathLst>
              <a:path w="254635" h="45084">
                <a:moveTo>
                  <a:pt x="0" y="11302"/>
                </a:moveTo>
                <a:lnTo>
                  <a:pt x="232155" y="11302"/>
                </a:lnTo>
                <a:lnTo>
                  <a:pt x="232155" y="0"/>
                </a:lnTo>
                <a:lnTo>
                  <a:pt x="254635" y="22605"/>
                </a:lnTo>
                <a:lnTo>
                  <a:pt x="232155" y="45084"/>
                </a:lnTo>
                <a:lnTo>
                  <a:pt x="232155" y="33781"/>
                </a:lnTo>
                <a:lnTo>
                  <a:pt x="0" y="33781"/>
                </a:lnTo>
                <a:lnTo>
                  <a:pt x="0" y="11302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1240155" y="2266314"/>
            <a:ext cx="4735195" cy="15620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410844" y="3226435"/>
            <a:ext cx="2553335" cy="124650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2964814" y="3598545"/>
            <a:ext cx="1906905" cy="20891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5113654" y="3356609"/>
            <a:ext cx="2233295" cy="97917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4945379" y="3728592"/>
            <a:ext cx="254635" cy="45085"/>
          </a:xfrm>
          <a:custGeom>
            <a:avLst/>
            <a:gdLst/>
            <a:ahLst/>
            <a:cxnLst/>
            <a:rect l="l" t="t" r="r" b="b"/>
            <a:pathLst>
              <a:path w="254635" h="45085">
                <a:moveTo>
                  <a:pt x="232156" y="0"/>
                </a:moveTo>
                <a:lnTo>
                  <a:pt x="232156" y="11303"/>
                </a:lnTo>
                <a:lnTo>
                  <a:pt x="0" y="11303"/>
                </a:lnTo>
                <a:lnTo>
                  <a:pt x="0" y="33782"/>
                </a:lnTo>
                <a:lnTo>
                  <a:pt x="232156" y="33782"/>
                </a:lnTo>
                <a:lnTo>
                  <a:pt x="232156" y="45085"/>
                </a:lnTo>
                <a:lnTo>
                  <a:pt x="254635" y="22606"/>
                </a:lnTo>
                <a:lnTo>
                  <a:pt x="232156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4945379" y="3728592"/>
            <a:ext cx="254635" cy="45085"/>
          </a:xfrm>
          <a:custGeom>
            <a:avLst/>
            <a:gdLst/>
            <a:ahLst/>
            <a:cxnLst/>
            <a:rect l="l" t="t" r="r" b="b"/>
            <a:pathLst>
              <a:path w="254635" h="45085">
                <a:moveTo>
                  <a:pt x="0" y="11303"/>
                </a:moveTo>
                <a:lnTo>
                  <a:pt x="232156" y="11303"/>
                </a:lnTo>
                <a:lnTo>
                  <a:pt x="232156" y="0"/>
                </a:lnTo>
                <a:lnTo>
                  <a:pt x="254635" y="22606"/>
                </a:lnTo>
                <a:lnTo>
                  <a:pt x="232156" y="45085"/>
                </a:lnTo>
                <a:lnTo>
                  <a:pt x="232156" y="33782"/>
                </a:lnTo>
                <a:lnTo>
                  <a:pt x="0" y="33782"/>
                </a:lnTo>
                <a:lnTo>
                  <a:pt x="0" y="11303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411480" y="4663440"/>
            <a:ext cx="2926080" cy="201929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4146550" y="4617084"/>
            <a:ext cx="3154679" cy="822325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3620770" y="4814696"/>
            <a:ext cx="254634" cy="45085"/>
          </a:xfrm>
          <a:custGeom>
            <a:avLst/>
            <a:gdLst/>
            <a:ahLst/>
            <a:cxnLst/>
            <a:rect l="l" t="t" r="r" b="b"/>
            <a:pathLst>
              <a:path w="254634" h="45085">
                <a:moveTo>
                  <a:pt x="232028" y="0"/>
                </a:moveTo>
                <a:lnTo>
                  <a:pt x="232028" y="11175"/>
                </a:lnTo>
                <a:lnTo>
                  <a:pt x="0" y="11175"/>
                </a:lnTo>
                <a:lnTo>
                  <a:pt x="0" y="33781"/>
                </a:lnTo>
                <a:lnTo>
                  <a:pt x="232028" y="33781"/>
                </a:lnTo>
                <a:lnTo>
                  <a:pt x="232028" y="45085"/>
                </a:lnTo>
                <a:lnTo>
                  <a:pt x="254634" y="22478"/>
                </a:lnTo>
                <a:lnTo>
                  <a:pt x="232028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3620770" y="4814696"/>
            <a:ext cx="254634" cy="45085"/>
          </a:xfrm>
          <a:custGeom>
            <a:avLst/>
            <a:gdLst/>
            <a:ahLst/>
            <a:cxnLst/>
            <a:rect l="l" t="t" r="r" b="b"/>
            <a:pathLst>
              <a:path w="254634" h="45085">
                <a:moveTo>
                  <a:pt x="0" y="11175"/>
                </a:moveTo>
                <a:lnTo>
                  <a:pt x="232028" y="11175"/>
                </a:lnTo>
                <a:lnTo>
                  <a:pt x="232028" y="0"/>
                </a:lnTo>
                <a:lnTo>
                  <a:pt x="254634" y="22478"/>
                </a:lnTo>
                <a:lnTo>
                  <a:pt x="232028" y="45085"/>
                </a:lnTo>
                <a:lnTo>
                  <a:pt x="232028" y="33781"/>
                </a:lnTo>
                <a:lnTo>
                  <a:pt x="0" y="33781"/>
                </a:lnTo>
                <a:lnTo>
                  <a:pt x="0" y="11175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411480" y="5440679"/>
            <a:ext cx="676275" cy="15621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1090294" y="5478145"/>
            <a:ext cx="4572000" cy="153035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398779" y="6041453"/>
            <a:ext cx="2448941" cy="148018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2847720" y="6041390"/>
            <a:ext cx="1070851" cy="165100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3055620" y="6367881"/>
            <a:ext cx="2686050" cy="473354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3055620" y="7172045"/>
            <a:ext cx="2095500" cy="416839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28" name="object 2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DR.Ahmed Saker 2o1O</dc:creator>
  <dc:title>Control                                                                                                                                                                         Lec. 3</dc:title>
  <dcterms:created xsi:type="dcterms:W3CDTF">2018-11-09T22:53:42Z</dcterms:created>
  <dcterms:modified xsi:type="dcterms:W3CDTF">2018-11-09T22:53:42Z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2017-01-09T00:00:00Z</vt:filetime>
  </property>
  <property fmtid="{D5CDD505-2E9C-101B-9397-08002B2CF9AE}" pid="3" name="LastSaved">
    <vt:filetime>2018-11-09T00:00:00Z</vt:filetime>
  </property>
</Properties>
</file>